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2" autoAdjust="0"/>
    <p:restoredTop sz="94660"/>
  </p:normalViewPr>
  <p:slideViewPr>
    <p:cSldViewPr snapToGrid="0">
      <p:cViewPr varScale="1">
        <p:scale>
          <a:sx n="87" d="100"/>
          <a:sy n="87" d="100"/>
        </p:scale>
        <p:origin x="69" y="40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gel Genders" userId="fdac2f21-4bff-41b8-8a6b-02a034f06faf" providerId="ADAL" clId="{164BE41E-9C5A-4AEB-B260-4F07A6389E4C}"/>
    <pc:docChg chg="modSld">
      <pc:chgData name="Nigel Genders" userId="fdac2f21-4bff-41b8-8a6b-02a034f06faf" providerId="ADAL" clId="{164BE41E-9C5A-4AEB-B260-4F07A6389E4C}" dt="2022-03-01T15:09:57.458" v="6" actId="20577"/>
      <pc:docMkLst>
        <pc:docMk/>
      </pc:docMkLst>
      <pc:sldChg chg="modSp mod">
        <pc:chgData name="Nigel Genders" userId="fdac2f21-4bff-41b8-8a6b-02a034f06faf" providerId="ADAL" clId="{164BE41E-9C5A-4AEB-B260-4F07A6389E4C}" dt="2022-03-01T15:09:24.347" v="0" actId="20577"/>
        <pc:sldMkLst>
          <pc:docMk/>
          <pc:sldMk cId="4137476510" sldId="256"/>
        </pc:sldMkLst>
        <pc:spChg chg="mod">
          <ac:chgData name="Nigel Genders" userId="fdac2f21-4bff-41b8-8a6b-02a034f06faf" providerId="ADAL" clId="{164BE41E-9C5A-4AEB-B260-4F07A6389E4C}" dt="2022-03-01T15:09:24.347" v="0" actId="20577"/>
          <ac:spMkLst>
            <pc:docMk/>
            <pc:sldMk cId="4137476510" sldId="256"/>
            <ac:spMk id="2" creationId="{D12FE965-AC11-495E-802B-6DC24EC1ABFE}"/>
          </ac:spMkLst>
        </pc:spChg>
      </pc:sldChg>
      <pc:sldChg chg="modSp mod">
        <pc:chgData name="Nigel Genders" userId="fdac2f21-4bff-41b8-8a6b-02a034f06faf" providerId="ADAL" clId="{164BE41E-9C5A-4AEB-B260-4F07A6389E4C}" dt="2022-03-01T15:09:48.039" v="3" actId="20577"/>
        <pc:sldMkLst>
          <pc:docMk/>
          <pc:sldMk cId="2798083867" sldId="258"/>
        </pc:sldMkLst>
        <pc:spChg chg="mod">
          <ac:chgData name="Nigel Genders" userId="fdac2f21-4bff-41b8-8a6b-02a034f06faf" providerId="ADAL" clId="{164BE41E-9C5A-4AEB-B260-4F07A6389E4C}" dt="2022-03-01T15:09:48.039" v="3" actId="20577"/>
          <ac:spMkLst>
            <pc:docMk/>
            <pc:sldMk cId="2798083867" sldId="258"/>
            <ac:spMk id="4" creationId="{CB4C8C8A-E916-4F90-BB82-243DA230B6E3}"/>
          </ac:spMkLst>
        </pc:spChg>
      </pc:sldChg>
      <pc:sldChg chg="modSp mod">
        <pc:chgData name="Nigel Genders" userId="fdac2f21-4bff-41b8-8a6b-02a034f06faf" providerId="ADAL" clId="{164BE41E-9C5A-4AEB-B260-4F07A6389E4C}" dt="2022-03-01T15:09:57.458" v="6" actId="20577"/>
        <pc:sldMkLst>
          <pc:docMk/>
          <pc:sldMk cId="2186505388" sldId="260"/>
        </pc:sldMkLst>
        <pc:spChg chg="mod">
          <ac:chgData name="Nigel Genders" userId="fdac2f21-4bff-41b8-8a6b-02a034f06faf" providerId="ADAL" clId="{164BE41E-9C5A-4AEB-B260-4F07A6389E4C}" dt="2022-03-01T15:09:57.458" v="6" actId="20577"/>
          <ac:spMkLst>
            <pc:docMk/>
            <pc:sldMk cId="2186505388" sldId="260"/>
            <ac:spMk id="2" creationId="{C60ABE27-D3A3-8949-890A-D6AD1824845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773A-3DA0-4D9D-A66A-ED3FE2FD1B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ED10AA-55F2-4DA5-9D07-74848C7418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2EBE34-A41F-4254-8A9F-FC9A0C8F106B}"/>
              </a:ext>
            </a:extLst>
          </p:cNvPr>
          <p:cNvSpPr>
            <a:spLocks noGrp="1"/>
          </p:cNvSpPr>
          <p:nvPr>
            <p:ph type="dt" sz="half" idx="10"/>
          </p:nvPr>
        </p:nvSpPr>
        <p:spPr/>
        <p:txBody>
          <a:bodyPr/>
          <a:lstStyle/>
          <a:p>
            <a:fld id="{A7A6D625-99E8-496E-BC1D-8791DB6170C3}" type="datetimeFigureOut">
              <a:rPr lang="en-GB" smtClean="0"/>
              <a:t>01/03/2022</a:t>
            </a:fld>
            <a:endParaRPr lang="en-GB"/>
          </a:p>
        </p:txBody>
      </p:sp>
      <p:sp>
        <p:nvSpPr>
          <p:cNvPr id="5" name="Footer Placeholder 4">
            <a:extLst>
              <a:ext uri="{FF2B5EF4-FFF2-40B4-BE49-F238E27FC236}">
                <a16:creationId xmlns:a16="http://schemas.microsoft.com/office/drawing/2014/main" id="{BB9552B9-C622-4A1C-8CB9-D178DE162A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9D6D12-B1FD-4355-86B2-7C34E155B0D2}"/>
              </a:ext>
            </a:extLst>
          </p:cNvPr>
          <p:cNvSpPr>
            <a:spLocks noGrp="1"/>
          </p:cNvSpPr>
          <p:nvPr>
            <p:ph type="sldNum" sz="quarter" idx="12"/>
          </p:nvPr>
        </p:nvSpPr>
        <p:spPr/>
        <p:txBody>
          <a:bodyPr/>
          <a:lstStyle/>
          <a:p>
            <a:fld id="{569F59C7-81CC-4558-8C1B-08E83F47E90D}" type="slidenum">
              <a:rPr lang="en-GB" smtClean="0"/>
              <a:t>‹#›</a:t>
            </a:fld>
            <a:endParaRPr lang="en-GB"/>
          </a:p>
        </p:txBody>
      </p:sp>
    </p:spTree>
    <p:extLst>
      <p:ext uri="{BB962C8B-B14F-4D97-AF65-F5344CB8AC3E}">
        <p14:creationId xmlns:p14="http://schemas.microsoft.com/office/powerpoint/2010/main" val="1507213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C3DC4-B96B-4F02-A934-B65E11360E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72DDB5-E45D-4FE4-B36B-1A8098BC41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12E023-6137-4866-A604-757CFE623383}"/>
              </a:ext>
            </a:extLst>
          </p:cNvPr>
          <p:cNvSpPr>
            <a:spLocks noGrp="1"/>
          </p:cNvSpPr>
          <p:nvPr>
            <p:ph type="dt" sz="half" idx="10"/>
          </p:nvPr>
        </p:nvSpPr>
        <p:spPr/>
        <p:txBody>
          <a:bodyPr/>
          <a:lstStyle/>
          <a:p>
            <a:fld id="{A7A6D625-99E8-496E-BC1D-8791DB6170C3}" type="datetimeFigureOut">
              <a:rPr lang="en-GB" smtClean="0"/>
              <a:t>01/03/2022</a:t>
            </a:fld>
            <a:endParaRPr lang="en-GB"/>
          </a:p>
        </p:txBody>
      </p:sp>
      <p:sp>
        <p:nvSpPr>
          <p:cNvPr id="5" name="Footer Placeholder 4">
            <a:extLst>
              <a:ext uri="{FF2B5EF4-FFF2-40B4-BE49-F238E27FC236}">
                <a16:creationId xmlns:a16="http://schemas.microsoft.com/office/drawing/2014/main" id="{BFBE6C27-682E-473F-9E4B-4EFE2C61BB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1B9EFF-6E18-4E0E-8317-C54082B8BBF6}"/>
              </a:ext>
            </a:extLst>
          </p:cNvPr>
          <p:cNvSpPr>
            <a:spLocks noGrp="1"/>
          </p:cNvSpPr>
          <p:nvPr>
            <p:ph type="sldNum" sz="quarter" idx="12"/>
          </p:nvPr>
        </p:nvSpPr>
        <p:spPr/>
        <p:txBody>
          <a:bodyPr/>
          <a:lstStyle/>
          <a:p>
            <a:fld id="{569F59C7-81CC-4558-8C1B-08E83F47E90D}" type="slidenum">
              <a:rPr lang="en-GB" smtClean="0"/>
              <a:t>‹#›</a:t>
            </a:fld>
            <a:endParaRPr lang="en-GB"/>
          </a:p>
        </p:txBody>
      </p:sp>
    </p:spTree>
    <p:extLst>
      <p:ext uri="{BB962C8B-B14F-4D97-AF65-F5344CB8AC3E}">
        <p14:creationId xmlns:p14="http://schemas.microsoft.com/office/powerpoint/2010/main" val="224808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E5D7ED-1533-4603-AEF9-823147FCE5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20043C-3046-42A8-99EB-64D0E1F284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7022FB-1B1B-4B63-8240-ED6D18ACCBBC}"/>
              </a:ext>
            </a:extLst>
          </p:cNvPr>
          <p:cNvSpPr>
            <a:spLocks noGrp="1"/>
          </p:cNvSpPr>
          <p:nvPr>
            <p:ph type="dt" sz="half" idx="10"/>
          </p:nvPr>
        </p:nvSpPr>
        <p:spPr/>
        <p:txBody>
          <a:bodyPr/>
          <a:lstStyle/>
          <a:p>
            <a:fld id="{A7A6D625-99E8-496E-BC1D-8791DB6170C3}" type="datetimeFigureOut">
              <a:rPr lang="en-GB" smtClean="0"/>
              <a:t>01/03/2022</a:t>
            </a:fld>
            <a:endParaRPr lang="en-GB"/>
          </a:p>
        </p:txBody>
      </p:sp>
      <p:sp>
        <p:nvSpPr>
          <p:cNvPr id="5" name="Footer Placeholder 4">
            <a:extLst>
              <a:ext uri="{FF2B5EF4-FFF2-40B4-BE49-F238E27FC236}">
                <a16:creationId xmlns:a16="http://schemas.microsoft.com/office/drawing/2014/main" id="{77F533B7-9970-4643-9FDC-16BE8EBF50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934940-D219-410B-88FE-606530B27717}"/>
              </a:ext>
            </a:extLst>
          </p:cNvPr>
          <p:cNvSpPr>
            <a:spLocks noGrp="1"/>
          </p:cNvSpPr>
          <p:nvPr>
            <p:ph type="sldNum" sz="quarter" idx="12"/>
          </p:nvPr>
        </p:nvSpPr>
        <p:spPr/>
        <p:txBody>
          <a:bodyPr/>
          <a:lstStyle/>
          <a:p>
            <a:fld id="{569F59C7-81CC-4558-8C1B-08E83F47E90D}" type="slidenum">
              <a:rPr lang="en-GB" smtClean="0"/>
              <a:t>‹#›</a:t>
            </a:fld>
            <a:endParaRPr lang="en-GB"/>
          </a:p>
        </p:txBody>
      </p:sp>
    </p:spTree>
    <p:extLst>
      <p:ext uri="{BB962C8B-B14F-4D97-AF65-F5344CB8AC3E}">
        <p14:creationId xmlns:p14="http://schemas.microsoft.com/office/powerpoint/2010/main" val="1517498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8034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987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6059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2424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7161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569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42590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855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17133-37D0-4B43-B12F-388EE96A6B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2E0AFB-CE9E-46CE-B4F2-16798F1BC2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F40314-3CC1-4369-A18B-E0880D339C26}"/>
              </a:ext>
            </a:extLst>
          </p:cNvPr>
          <p:cNvSpPr>
            <a:spLocks noGrp="1"/>
          </p:cNvSpPr>
          <p:nvPr>
            <p:ph type="dt" sz="half" idx="10"/>
          </p:nvPr>
        </p:nvSpPr>
        <p:spPr/>
        <p:txBody>
          <a:bodyPr/>
          <a:lstStyle/>
          <a:p>
            <a:fld id="{A7A6D625-99E8-496E-BC1D-8791DB6170C3}" type="datetimeFigureOut">
              <a:rPr lang="en-GB" smtClean="0"/>
              <a:t>01/03/2022</a:t>
            </a:fld>
            <a:endParaRPr lang="en-GB"/>
          </a:p>
        </p:txBody>
      </p:sp>
      <p:sp>
        <p:nvSpPr>
          <p:cNvPr id="5" name="Footer Placeholder 4">
            <a:extLst>
              <a:ext uri="{FF2B5EF4-FFF2-40B4-BE49-F238E27FC236}">
                <a16:creationId xmlns:a16="http://schemas.microsoft.com/office/drawing/2014/main" id="{FAAFB354-2980-489F-9857-CB7FCA14AC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1784E2-2F06-49AD-AFA3-1E1488204342}"/>
              </a:ext>
            </a:extLst>
          </p:cNvPr>
          <p:cNvSpPr>
            <a:spLocks noGrp="1"/>
          </p:cNvSpPr>
          <p:nvPr>
            <p:ph type="sldNum" sz="quarter" idx="12"/>
          </p:nvPr>
        </p:nvSpPr>
        <p:spPr/>
        <p:txBody>
          <a:bodyPr/>
          <a:lstStyle/>
          <a:p>
            <a:fld id="{569F59C7-81CC-4558-8C1B-08E83F47E90D}" type="slidenum">
              <a:rPr lang="en-GB" smtClean="0"/>
              <a:t>‹#›</a:t>
            </a:fld>
            <a:endParaRPr lang="en-GB"/>
          </a:p>
        </p:txBody>
      </p:sp>
    </p:spTree>
    <p:extLst>
      <p:ext uri="{BB962C8B-B14F-4D97-AF65-F5344CB8AC3E}">
        <p14:creationId xmlns:p14="http://schemas.microsoft.com/office/powerpoint/2010/main" val="3865401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3/1/2022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7595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08249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12051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33083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46874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4789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6355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36093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0316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323DF-6FDE-4657-9361-96873CC9F5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364039-F6C4-4D59-A965-C3EDC9779E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0CCB6A-E030-4692-971C-3362972F5B6E}"/>
              </a:ext>
            </a:extLst>
          </p:cNvPr>
          <p:cNvSpPr>
            <a:spLocks noGrp="1"/>
          </p:cNvSpPr>
          <p:nvPr>
            <p:ph type="dt" sz="half" idx="10"/>
          </p:nvPr>
        </p:nvSpPr>
        <p:spPr/>
        <p:txBody>
          <a:bodyPr/>
          <a:lstStyle/>
          <a:p>
            <a:fld id="{A7A6D625-99E8-496E-BC1D-8791DB6170C3}" type="datetimeFigureOut">
              <a:rPr lang="en-GB" smtClean="0"/>
              <a:t>01/03/2022</a:t>
            </a:fld>
            <a:endParaRPr lang="en-GB"/>
          </a:p>
        </p:txBody>
      </p:sp>
      <p:sp>
        <p:nvSpPr>
          <p:cNvPr id="5" name="Footer Placeholder 4">
            <a:extLst>
              <a:ext uri="{FF2B5EF4-FFF2-40B4-BE49-F238E27FC236}">
                <a16:creationId xmlns:a16="http://schemas.microsoft.com/office/drawing/2014/main" id="{65EF9545-4F1E-467D-A0A6-A9B32A19DC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6CEA8B-EFF7-4463-990A-61A2CEFE062C}"/>
              </a:ext>
            </a:extLst>
          </p:cNvPr>
          <p:cNvSpPr>
            <a:spLocks noGrp="1"/>
          </p:cNvSpPr>
          <p:nvPr>
            <p:ph type="sldNum" sz="quarter" idx="12"/>
          </p:nvPr>
        </p:nvSpPr>
        <p:spPr/>
        <p:txBody>
          <a:bodyPr/>
          <a:lstStyle/>
          <a:p>
            <a:fld id="{569F59C7-81CC-4558-8C1B-08E83F47E90D}" type="slidenum">
              <a:rPr lang="en-GB" smtClean="0"/>
              <a:t>‹#›</a:t>
            </a:fld>
            <a:endParaRPr lang="en-GB"/>
          </a:p>
        </p:txBody>
      </p:sp>
    </p:spTree>
    <p:extLst>
      <p:ext uri="{BB962C8B-B14F-4D97-AF65-F5344CB8AC3E}">
        <p14:creationId xmlns:p14="http://schemas.microsoft.com/office/powerpoint/2010/main" val="339306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B9D4-DB44-48B2-811B-8983A2A4CD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FF8C85-58F9-4CB9-860D-2E6FAE18EE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094DE9-0215-45AA-A44F-8E48695E2C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254014-AA0F-4F80-A82E-00CE988F219D}"/>
              </a:ext>
            </a:extLst>
          </p:cNvPr>
          <p:cNvSpPr>
            <a:spLocks noGrp="1"/>
          </p:cNvSpPr>
          <p:nvPr>
            <p:ph type="dt" sz="half" idx="10"/>
          </p:nvPr>
        </p:nvSpPr>
        <p:spPr/>
        <p:txBody>
          <a:bodyPr/>
          <a:lstStyle/>
          <a:p>
            <a:fld id="{A7A6D625-99E8-496E-BC1D-8791DB6170C3}" type="datetimeFigureOut">
              <a:rPr lang="en-GB" smtClean="0"/>
              <a:t>01/03/2022</a:t>
            </a:fld>
            <a:endParaRPr lang="en-GB"/>
          </a:p>
        </p:txBody>
      </p:sp>
      <p:sp>
        <p:nvSpPr>
          <p:cNvPr id="6" name="Footer Placeholder 5">
            <a:extLst>
              <a:ext uri="{FF2B5EF4-FFF2-40B4-BE49-F238E27FC236}">
                <a16:creationId xmlns:a16="http://schemas.microsoft.com/office/drawing/2014/main" id="{EF3955AF-4C02-406F-AE46-F4AB2F414E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7E5B94-4D20-4C5C-8BB5-A0B2E11EE0A9}"/>
              </a:ext>
            </a:extLst>
          </p:cNvPr>
          <p:cNvSpPr>
            <a:spLocks noGrp="1"/>
          </p:cNvSpPr>
          <p:nvPr>
            <p:ph type="sldNum" sz="quarter" idx="12"/>
          </p:nvPr>
        </p:nvSpPr>
        <p:spPr/>
        <p:txBody>
          <a:bodyPr/>
          <a:lstStyle/>
          <a:p>
            <a:fld id="{569F59C7-81CC-4558-8C1B-08E83F47E90D}" type="slidenum">
              <a:rPr lang="en-GB" smtClean="0"/>
              <a:t>‹#›</a:t>
            </a:fld>
            <a:endParaRPr lang="en-GB"/>
          </a:p>
        </p:txBody>
      </p:sp>
    </p:spTree>
    <p:extLst>
      <p:ext uri="{BB962C8B-B14F-4D97-AF65-F5344CB8AC3E}">
        <p14:creationId xmlns:p14="http://schemas.microsoft.com/office/powerpoint/2010/main" val="111607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3D38-CB02-4994-BA8F-AE9326EB16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10E67A-E055-4958-88FB-0C0BF9522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660066-B426-44B2-AB99-A386E156AC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4FFF5C-7DA1-4C51-85D2-78DCC639C5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793964-F436-42B6-B8FE-6766AF844C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939D3D-05BE-4634-9E86-7FEDA0EE3765}"/>
              </a:ext>
            </a:extLst>
          </p:cNvPr>
          <p:cNvSpPr>
            <a:spLocks noGrp="1"/>
          </p:cNvSpPr>
          <p:nvPr>
            <p:ph type="dt" sz="half" idx="10"/>
          </p:nvPr>
        </p:nvSpPr>
        <p:spPr/>
        <p:txBody>
          <a:bodyPr/>
          <a:lstStyle/>
          <a:p>
            <a:fld id="{A7A6D625-99E8-496E-BC1D-8791DB6170C3}" type="datetimeFigureOut">
              <a:rPr lang="en-GB" smtClean="0"/>
              <a:t>01/03/2022</a:t>
            </a:fld>
            <a:endParaRPr lang="en-GB"/>
          </a:p>
        </p:txBody>
      </p:sp>
      <p:sp>
        <p:nvSpPr>
          <p:cNvPr id="8" name="Footer Placeholder 7">
            <a:extLst>
              <a:ext uri="{FF2B5EF4-FFF2-40B4-BE49-F238E27FC236}">
                <a16:creationId xmlns:a16="http://schemas.microsoft.com/office/drawing/2014/main" id="{0A1159F9-59F1-4E3A-AFFC-B52CFD85DE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0CB34E5-4C5A-4729-B3CC-BF1354723A0A}"/>
              </a:ext>
            </a:extLst>
          </p:cNvPr>
          <p:cNvSpPr>
            <a:spLocks noGrp="1"/>
          </p:cNvSpPr>
          <p:nvPr>
            <p:ph type="sldNum" sz="quarter" idx="12"/>
          </p:nvPr>
        </p:nvSpPr>
        <p:spPr/>
        <p:txBody>
          <a:bodyPr/>
          <a:lstStyle/>
          <a:p>
            <a:fld id="{569F59C7-81CC-4558-8C1B-08E83F47E90D}" type="slidenum">
              <a:rPr lang="en-GB" smtClean="0"/>
              <a:t>‹#›</a:t>
            </a:fld>
            <a:endParaRPr lang="en-GB"/>
          </a:p>
        </p:txBody>
      </p:sp>
    </p:spTree>
    <p:extLst>
      <p:ext uri="{BB962C8B-B14F-4D97-AF65-F5344CB8AC3E}">
        <p14:creationId xmlns:p14="http://schemas.microsoft.com/office/powerpoint/2010/main" val="10587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36DA1-007B-4ACE-B5D6-33D132735B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105E9-C263-455E-8271-F318B6767D5D}"/>
              </a:ext>
            </a:extLst>
          </p:cNvPr>
          <p:cNvSpPr>
            <a:spLocks noGrp="1"/>
          </p:cNvSpPr>
          <p:nvPr>
            <p:ph type="dt" sz="half" idx="10"/>
          </p:nvPr>
        </p:nvSpPr>
        <p:spPr/>
        <p:txBody>
          <a:bodyPr/>
          <a:lstStyle/>
          <a:p>
            <a:fld id="{A7A6D625-99E8-496E-BC1D-8791DB6170C3}" type="datetimeFigureOut">
              <a:rPr lang="en-GB" smtClean="0"/>
              <a:t>01/03/2022</a:t>
            </a:fld>
            <a:endParaRPr lang="en-GB"/>
          </a:p>
        </p:txBody>
      </p:sp>
      <p:sp>
        <p:nvSpPr>
          <p:cNvPr id="4" name="Footer Placeholder 3">
            <a:extLst>
              <a:ext uri="{FF2B5EF4-FFF2-40B4-BE49-F238E27FC236}">
                <a16:creationId xmlns:a16="http://schemas.microsoft.com/office/drawing/2014/main" id="{98B1E14F-DA53-46FE-9588-DE20BCA77B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3D5C73-D9EF-44C5-AD83-CD7E8BAAF312}"/>
              </a:ext>
            </a:extLst>
          </p:cNvPr>
          <p:cNvSpPr>
            <a:spLocks noGrp="1"/>
          </p:cNvSpPr>
          <p:nvPr>
            <p:ph type="sldNum" sz="quarter" idx="12"/>
          </p:nvPr>
        </p:nvSpPr>
        <p:spPr/>
        <p:txBody>
          <a:bodyPr/>
          <a:lstStyle/>
          <a:p>
            <a:fld id="{569F59C7-81CC-4558-8C1B-08E83F47E90D}" type="slidenum">
              <a:rPr lang="en-GB" smtClean="0"/>
              <a:t>‹#›</a:t>
            </a:fld>
            <a:endParaRPr lang="en-GB"/>
          </a:p>
        </p:txBody>
      </p:sp>
    </p:spTree>
    <p:extLst>
      <p:ext uri="{BB962C8B-B14F-4D97-AF65-F5344CB8AC3E}">
        <p14:creationId xmlns:p14="http://schemas.microsoft.com/office/powerpoint/2010/main" val="242583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1EEE62-54DC-476E-A179-E04956B9E797}"/>
              </a:ext>
            </a:extLst>
          </p:cNvPr>
          <p:cNvSpPr>
            <a:spLocks noGrp="1"/>
          </p:cNvSpPr>
          <p:nvPr>
            <p:ph type="dt" sz="half" idx="10"/>
          </p:nvPr>
        </p:nvSpPr>
        <p:spPr/>
        <p:txBody>
          <a:bodyPr/>
          <a:lstStyle/>
          <a:p>
            <a:fld id="{A7A6D625-99E8-496E-BC1D-8791DB6170C3}" type="datetimeFigureOut">
              <a:rPr lang="en-GB" smtClean="0"/>
              <a:t>01/03/2022</a:t>
            </a:fld>
            <a:endParaRPr lang="en-GB"/>
          </a:p>
        </p:txBody>
      </p:sp>
      <p:sp>
        <p:nvSpPr>
          <p:cNvPr id="3" name="Footer Placeholder 2">
            <a:extLst>
              <a:ext uri="{FF2B5EF4-FFF2-40B4-BE49-F238E27FC236}">
                <a16:creationId xmlns:a16="http://schemas.microsoft.com/office/drawing/2014/main" id="{61E082F9-128D-40BD-9703-3BD146BB86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6B211E-F8A0-4487-B7D1-63F40DB3F381}"/>
              </a:ext>
            </a:extLst>
          </p:cNvPr>
          <p:cNvSpPr>
            <a:spLocks noGrp="1"/>
          </p:cNvSpPr>
          <p:nvPr>
            <p:ph type="sldNum" sz="quarter" idx="12"/>
          </p:nvPr>
        </p:nvSpPr>
        <p:spPr/>
        <p:txBody>
          <a:bodyPr/>
          <a:lstStyle/>
          <a:p>
            <a:fld id="{569F59C7-81CC-4558-8C1B-08E83F47E90D}" type="slidenum">
              <a:rPr lang="en-GB" smtClean="0"/>
              <a:t>‹#›</a:t>
            </a:fld>
            <a:endParaRPr lang="en-GB"/>
          </a:p>
        </p:txBody>
      </p:sp>
    </p:spTree>
    <p:extLst>
      <p:ext uri="{BB962C8B-B14F-4D97-AF65-F5344CB8AC3E}">
        <p14:creationId xmlns:p14="http://schemas.microsoft.com/office/powerpoint/2010/main" val="80939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70A1-DADF-4F86-8CB2-4B1350BA76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19B73F-0E0B-42CE-B1B7-291B9484DB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B6634E-0232-4A7F-AB57-B2AFA6BAA1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53C71-068B-490D-A923-5B0FEB6916C6}"/>
              </a:ext>
            </a:extLst>
          </p:cNvPr>
          <p:cNvSpPr>
            <a:spLocks noGrp="1"/>
          </p:cNvSpPr>
          <p:nvPr>
            <p:ph type="dt" sz="half" idx="10"/>
          </p:nvPr>
        </p:nvSpPr>
        <p:spPr/>
        <p:txBody>
          <a:bodyPr/>
          <a:lstStyle/>
          <a:p>
            <a:fld id="{A7A6D625-99E8-496E-BC1D-8791DB6170C3}" type="datetimeFigureOut">
              <a:rPr lang="en-GB" smtClean="0"/>
              <a:t>01/03/2022</a:t>
            </a:fld>
            <a:endParaRPr lang="en-GB"/>
          </a:p>
        </p:txBody>
      </p:sp>
      <p:sp>
        <p:nvSpPr>
          <p:cNvPr id="6" name="Footer Placeholder 5">
            <a:extLst>
              <a:ext uri="{FF2B5EF4-FFF2-40B4-BE49-F238E27FC236}">
                <a16:creationId xmlns:a16="http://schemas.microsoft.com/office/drawing/2014/main" id="{B4695266-A31C-4BDF-AE3C-3508441AE7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BD4544-EB81-4C5D-8C4D-96D3EE7E1555}"/>
              </a:ext>
            </a:extLst>
          </p:cNvPr>
          <p:cNvSpPr>
            <a:spLocks noGrp="1"/>
          </p:cNvSpPr>
          <p:nvPr>
            <p:ph type="sldNum" sz="quarter" idx="12"/>
          </p:nvPr>
        </p:nvSpPr>
        <p:spPr/>
        <p:txBody>
          <a:bodyPr/>
          <a:lstStyle/>
          <a:p>
            <a:fld id="{569F59C7-81CC-4558-8C1B-08E83F47E90D}" type="slidenum">
              <a:rPr lang="en-GB" smtClean="0"/>
              <a:t>‹#›</a:t>
            </a:fld>
            <a:endParaRPr lang="en-GB"/>
          </a:p>
        </p:txBody>
      </p:sp>
    </p:spTree>
    <p:extLst>
      <p:ext uri="{BB962C8B-B14F-4D97-AF65-F5344CB8AC3E}">
        <p14:creationId xmlns:p14="http://schemas.microsoft.com/office/powerpoint/2010/main" val="108400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394A0-B24A-46B8-995D-84DC8C72AE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01A67C-FA33-4448-ACE4-DAECBB511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304540-75E7-4332-9C27-BE133AFE6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33FCF-9EA5-4B5C-BCBC-C1FC16CE4596}"/>
              </a:ext>
            </a:extLst>
          </p:cNvPr>
          <p:cNvSpPr>
            <a:spLocks noGrp="1"/>
          </p:cNvSpPr>
          <p:nvPr>
            <p:ph type="dt" sz="half" idx="10"/>
          </p:nvPr>
        </p:nvSpPr>
        <p:spPr/>
        <p:txBody>
          <a:bodyPr/>
          <a:lstStyle/>
          <a:p>
            <a:fld id="{A7A6D625-99E8-496E-BC1D-8791DB6170C3}" type="datetimeFigureOut">
              <a:rPr lang="en-GB" smtClean="0"/>
              <a:t>01/03/2022</a:t>
            </a:fld>
            <a:endParaRPr lang="en-GB"/>
          </a:p>
        </p:txBody>
      </p:sp>
      <p:sp>
        <p:nvSpPr>
          <p:cNvPr id="6" name="Footer Placeholder 5">
            <a:extLst>
              <a:ext uri="{FF2B5EF4-FFF2-40B4-BE49-F238E27FC236}">
                <a16:creationId xmlns:a16="http://schemas.microsoft.com/office/drawing/2014/main" id="{2B47300D-E4A3-4E54-A946-AE4FCA5F81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71D3EE-3A13-4504-BAFC-AF82084019D5}"/>
              </a:ext>
            </a:extLst>
          </p:cNvPr>
          <p:cNvSpPr>
            <a:spLocks noGrp="1"/>
          </p:cNvSpPr>
          <p:nvPr>
            <p:ph type="sldNum" sz="quarter" idx="12"/>
          </p:nvPr>
        </p:nvSpPr>
        <p:spPr/>
        <p:txBody>
          <a:bodyPr/>
          <a:lstStyle/>
          <a:p>
            <a:fld id="{569F59C7-81CC-4558-8C1B-08E83F47E90D}" type="slidenum">
              <a:rPr lang="en-GB" smtClean="0"/>
              <a:t>‹#›</a:t>
            </a:fld>
            <a:endParaRPr lang="en-GB"/>
          </a:p>
        </p:txBody>
      </p:sp>
    </p:spTree>
    <p:extLst>
      <p:ext uri="{BB962C8B-B14F-4D97-AF65-F5344CB8AC3E}">
        <p14:creationId xmlns:p14="http://schemas.microsoft.com/office/powerpoint/2010/main" val="55141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FADDAD-B814-4951-A500-AAA0CFA3DD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B1A130-4A0D-42F2-9C38-95628A9C60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4C02D1-64CC-4478-BE76-16CF4F777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6D625-99E8-496E-BC1D-8791DB6170C3}" type="datetimeFigureOut">
              <a:rPr lang="en-GB" smtClean="0"/>
              <a:t>01/03/2022</a:t>
            </a:fld>
            <a:endParaRPr lang="en-GB"/>
          </a:p>
        </p:txBody>
      </p:sp>
      <p:sp>
        <p:nvSpPr>
          <p:cNvPr id="5" name="Footer Placeholder 4">
            <a:extLst>
              <a:ext uri="{FF2B5EF4-FFF2-40B4-BE49-F238E27FC236}">
                <a16:creationId xmlns:a16="http://schemas.microsoft.com/office/drawing/2014/main" id="{B5DB9767-343C-4E66-8E10-B1533E6EA9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CEF4A7-692F-4817-8CDA-5404240515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F59C7-81CC-4558-8C1B-08E83F47E90D}" type="slidenum">
              <a:rPr lang="en-GB" smtClean="0"/>
              <a:t>‹#›</a:t>
            </a:fld>
            <a:endParaRPr lang="en-GB"/>
          </a:p>
        </p:txBody>
      </p:sp>
    </p:spTree>
    <p:extLst>
      <p:ext uri="{BB962C8B-B14F-4D97-AF65-F5344CB8AC3E}">
        <p14:creationId xmlns:p14="http://schemas.microsoft.com/office/powerpoint/2010/main" val="288329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3/1/2022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652849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sharondaveyillustration.com%2F&amp;data=04%7C01%7Cemily.norman%40churchofengland.org%7C36e75ba5abbf49c458a308d9623f53a0%7C95e2463b3ab047b49ac1587c77ee84f0%7C0%7C0%7C637648846451746316%7CUnknown%7CTWFpbGZsb3d8eyJWIjoiMC4wLjAwMDAiLCJQIjoiV2luMzIiLCJBTiI6Ik1haWwiLCJXVCI6Mn0%3D%7C1000&amp;sdata=sZPxfN9MEtufttjZlsMOjfttQMAOHPr3LwIH8n%2FVJsY%3D&amp;reserved=0"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hyperlink" Target="https://eur02.safelinks.protection.outlook.com/?url=http%3A%2F%2Fsharondaveyillustration.com%2F&amp;data=04%7C01%7Cemily.norman%40churchofengland.org%7C36e75ba5abbf49c458a308d9623f53a0%7C95e2463b3ab047b49ac1587c77ee84f0%7C0%7C0%7C637648846451746316%7CUnknown%7CTWFpbGZsb3d8eyJWIjoiMC4wLjAwMDAiLCJQIjoiV2luMzIiLCJBTiI6Ik1haWwiLCJXVCI6Mn0%3D%7C1000&amp;sdata=sZPxfN9MEtufttjZlsMOjfttQMAOHPr3LwIH8n%2FVJsY%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drawing&#10;&#10;Description automatically generated">
            <a:extLst>
              <a:ext uri="{FF2B5EF4-FFF2-40B4-BE49-F238E27FC236}">
                <a16:creationId xmlns:a16="http://schemas.microsoft.com/office/drawing/2014/main" id="{FDFC3189-5336-4001-950B-B3B5BDDC5A4F}"/>
              </a:ext>
            </a:extLst>
          </p:cNvPr>
          <p:cNvPicPr>
            <a:picLocks noChangeAspect="1"/>
          </p:cNvPicPr>
          <p:nvPr/>
        </p:nvPicPr>
        <p:blipFill rotWithShape="1">
          <a:blip r:embed="rId2"/>
          <a:srcRect t="28508" r="9091" b="17731"/>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2FE965-AC11-495E-802B-6DC24EC1ABFE}"/>
              </a:ext>
            </a:extLst>
          </p:cNvPr>
          <p:cNvSpPr>
            <a:spLocks noGrp="1"/>
          </p:cNvSpPr>
          <p:nvPr>
            <p:ph type="ctrTitle"/>
          </p:nvPr>
        </p:nvSpPr>
        <p:spPr>
          <a:xfrm>
            <a:off x="477981" y="1122363"/>
            <a:ext cx="4134840" cy="3204134"/>
          </a:xfrm>
        </p:spPr>
        <p:txBody>
          <a:bodyPr anchor="b">
            <a:normAutofit/>
          </a:bodyPr>
          <a:lstStyle/>
          <a:p>
            <a:pPr algn="l"/>
            <a:r>
              <a:rPr lang="en-GB" sz="4800" b="1" dirty="0"/>
              <a:t>HM Elizabeth II – A Life Poured Out</a:t>
            </a:r>
          </a:p>
        </p:txBody>
      </p:sp>
      <p:sp>
        <p:nvSpPr>
          <p:cNvPr id="3" name="Subtitle 2">
            <a:extLst>
              <a:ext uri="{FF2B5EF4-FFF2-40B4-BE49-F238E27FC236}">
                <a16:creationId xmlns:a16="http://schemas.microsoft.com/office/drawing/2014/main" id="{B09C6EA7-2047-420D-8454-1955A8CCC40F}"/>
              </a:ext>
            </a:extLst>
          </p:cNvPr>
          <p:cNvSpPr>
            <a:spLocks noGrp="1"/>
          </p:cNvSpPr>
          <p:nvPr>
            <p:ph type="subTitle" idx="1"/>
          </p:nvPr>
        </p:nvSpPr>
        <p:spPr>
          <a:xfrm>
            <a:off x="477980" y="4872922"/>
            <a:ext cx="4023359" cy="1208141"/>
          </a:xfrm>
        </p:spPr>
        <p:txBody>
          <a:bodyPr>
            <a:normAutofit/>
          </a:bodyPr>
          <a:lstStyle/>
          <a:p>
            <a:pPr algn="l"/>
            <a:r>
              <a:rPr lang="en-GB" sz="2000"/>
              <a:t>On the Event of Her Funeral</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B8466FB-7F59-4A3F-B1C1-BB8E1B694C2D}"/>
              </a:ext>
            </a:extLst>
          </p:cNvPr>
          <p:cNvSpPr txBox="1"/>
          <p:nvPr/>
        </p:nvSpPr>
        <p:spPr>
          <a:xfrm>
            <a:off x="8160326" y="6407727"/>
            <a:ext cx="3914879" cy="369332"/>
          </a:xfrm>
          <a:prstGeom prst="rect">
            <a:avLst/>
          </a:prstGeom>
          <a:noFill/>
        </p:spPr>
        <p:txBody>
          <a:bodyPr wrap="square" rtlCol="0">
            <a:spAutoFit/>
          </a:bodyPr>
          <a:lstStyle/>
          <a:p>
            <a:pPr algn="ctr"/>
            <a:r>
              <a:rPr lang="en-GB" sz="1800" i="1" dirty="0">
                <a:solidFill>
                  <a:schemeClr val="bg1"/>
                </a:solidFill>
                <a:effectLst/>
                <a:latin typeface="Calibri" panose="020F0502020204030204" pitchFamily="34" charset="0"/>
                <a:ea typeface="Calibri" panose="020F0502020204030204" pitchFamily="34" charset="0"/>
              </a:rPr>
              <a:t>Copyright</a:t>
            </a:r>
            <a:r>
              <a:rPr lang="en-GB" sz="1800" i="1" dirty="0">
                <a:effectLst/>
                <a:latin typeface="Calibri" panose="020F0502020204030204" pitchFamily="34" charset="0"/>
                <a:ea typeface="Calibri" panose="020F0502020204030204" pitchFamily="34" charset="0"/>
              </a:rPr>
              <a:t> </a:t>
            </a:r>
            <a:r>
              <a:rPr lang="en-GB" sz="1800" i="1" u="sng" dirty="0">
                <a:solidFill>
                  <a:srgbClr val="0000FF"/>
                </a:solidFill>
                <a:effectLst/>
                <a:latin typeface="Calibri" panose="020F0502020204030204" pitchFamily="34" charset="0"/>
                <a:ea typeface="Calibri" panose="020F0502020204030204" pitchFamily="34" charset="0"/>
                <a:hlinkClick r:id="rId3"/>
              </a:rPr>
              <a:t>sharondaveyillustration.com</a:t>
            </a:r>
            <a:r>
              <a:rPr lang="en-GB" sz="1800" dirty="0">
                <a:effectLst/>
                <a:latin typeface="Calibri" panose="020F0502020204030204" pitchFamily="34" charset="0"/>
                <a:ea typeface="Calibri" panose="020F0502020204030204" pitchFamily="34" charset="0"/>
              </a:rPr>
              <a:t> </a:t>
            </a:r>
            <a:endParaRPr lang="en-GB" dirty="0"/>
          </a:p>
        </p:txBody>
      </p:sp>
    </p:spTree>
    <p:extLst>
      <p:ext uri="{BB962C8B-B14F-4D97-AF65-F5344CB8AC3E}">
        <p14:creationId xmlns:p14="http://schemas.microsoft.com/office/powerpoint/2010/main" val="413747651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e kissed Jesus’ feet and poured her expensive perfume on them. – Slide 4">
            <a:extLst>
              <a:ext uri="{FF2B5EF4-FFF2-40B4-BE49-F238E27FC236}">
                <a16:creationId xmlns:a16="http://schemas.microsoft.com/office/drawing/2014/main" id="{BC4A2616-8BFD-44BA-86EB-2F1A5C6729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9238" y="1238192"/>
            <a:ext cx="6108614" cy="4580717"/>
          </a:xfrm>
          <a:prstGeom prst="rect">
            <a:avLst/>
          </a:prstGeom>
          <a:noFill/>
          <a:ln>
            <a:noFill/>
          </a:ln>
        </p:spPr>
      </p:pic>
      <p:sp>
        <p:nvSpPr>
          <p:cNvPr id="5" name="TextBox 4">
            <a:extLst>
              <a:ext uri="{FF2B5EF4-FFF2-40B4-BE49-F238E27FC236}">
                <a16:creationId xmlns:a16="http://schemas.microsoft.com/office/drawing/2014/main" id="{A651EDC0-DCA8-4AF1-8760-5662FE0EC2B3}"/>
              </a:ext>
            </a:extLst>
          </p:cNvPr>
          <p:cNvSpPr txBox="1"/>
          <p:nvPr/>
        </p:nvSpPr>
        <p:spPr>
          <a:xfrm>
            <a:off x="976744" y="332411"/>
            <a:ext cx="10453255" cy="593689"/>
          </a:xfrm>
          <a:prstGeom prst="rect">
            <a:avLst/>
          </a:prstGeom>
          <a:noFill/>
        </p:spPr>
        <p:txBody>
          <a:bodyPr wrap="square">
            <a:spAutoFit/>
          </a:bodyPr>
          <a:lstStyle/>
          <a:p>
            <a:pPr algn="ctr">
              <a:lnSpc>
                <a:spcPct val="107000"/>
              </a:lnSpc>
              <a:spcAft>
                <a:spcPts val="800"/>
              </a:spcAft>
            </a:pPr>
            <a:r>
              <a:rPr lang="en-GB" sz="3200" b="1" dirty="0">
                <a:effectLst/>
                <a:latin typeface="Gill Sans MT" panose="020B0502020104020203" pitchFamily="34" charset="0"/>
                <a:ea typeface="Calibri" panose="020F0502020204030204" pitchFamily="34" charset="0"/>
                <a:cs typeface="Calibri" panose="020F0502020204030204" pitchFamily="34" charset="0"/>
              </a:rPr>
              <a:t>The Woman with the Alabaster Jar </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3466BDC6-CE0A-4990-93C1-6A9B52444D72}"/>
              </a:ext>
            </a:extLst>
          </p:cNvPr>
          <p:cNvSpPr/>
          <p:nvPr/>
        </p:nvSpPr>
        <p:spPr>
          <a:xfrm>
            <a:off x="6858000" y="1238192"/>
            <a:ext cx="4641273" cy="458071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effectLst/>
                <a:latin typeface="Gill Sans MT" panose="020B0502020104020203" pitchFamily="34" charset="0"/>
                <a:ea typeface="Times New Roman" panose="02020603050405020304" pitchFamily="18" charset="0"/>
                <a:cs typeface="Calibri" panose="020F0502020204030204" pitchFamily="34" charset="0"/>
              </a:rPr>
              <a:t>“She has done a beautiful thing to me… </a:t>
            </a:r>
          </a:p>
          <a:p>
            <a:pPr algn="ctr"/>
            <a:r>
              <a:rPr lang="en-GB" sz="2800" dirty="0">
                <a:solidFill>
                  <a:schemeClr val="bg1"/>
                </a:solidFill>
                <a:effectLst/>
                <a:latin typeface="Gill Sans MT" panose="020B0502020104020203" pitchFamily="34" charset="0"/>
                <a:ea typeface="Times New Roman" panose="02020603050405020304" pitchFamily="18" charset="0"/>
                <a:cs typeface="Calibri" panose="020F0502020204030204" pitchFamily="34" charset="0"/>
              </a:rPr>
              <a:t>Truly I tell you, wherever this gospel is preached throughout the world, what she has done will also be told, in memory of her.”</a:t>
            </a:r>
          </a:p>
          <a:p>
            <a:pPr algn="ctr"/>
            <a:r>
              <a:rPr lang="en-GB" sz="2800" dirty="0">
                <a:solidFill>
                  <a:schemeClr val="bg1"/>
                </a:solidFill>
                <a:latin typeface="Gill Sans MT" panose="020B0502020104020203" pitchFamily="34" charset="0"/>
                <a:cs typeface="Calibri" panose="020F0502020204030204" pitchFamily="34" charset="0"/>
              </a:rPr>
              <a:t>Matthew 26</a:t>
            </a:r>
            <a:endParaRPr lang="en-GB" sz="2800" dirty="0">
              <a:solidFill>
                <a:schemeClr val="bg1"/>
              </a:solidFill>
            </a:endParaRPr>
          </a:p>
        </p:txBody>
      </p:sp>
    </p:spTree>
    <p:extLst>
      <p:ext uri="{BB962C8B-B14F-4D97-AF65-F5344CB8AC3E}">
        <p14:creationId xmlns:p14="http://schemas.microsoft.com/office/powerpoint/2010/main" val="162175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itting at a table&#10;&#10;Description automatically generated">
            <a:extLst>
              <a:ext uri="{FF2B5EF4-FFF2-40B4-BE49-F238E27FC236}">
                <a16:creationId xmlns:a16="http://schemas.microsoft.com/office/drawing/2014/main" id="{8BB071FB-7CE5-4195-8721-0047A18661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9073" y="294755"/>
            <a:ext cx="4655583" cy="6175317"/>
          </a:xfrm>
          <a:prstGeom prst="rect">
            <a:avLst/>
          </a:prstGeom>
        </p:spPr>
      </p:pic>
      <p:sp>
        <p:nvSpPr>
          <p:cNvPr id="4" name="TextBox 3">
            <a:extLst>
              <a:ext uri="{FF2B5EF4-FFF2-40B4-BE49-F238E27FC236}">
                <a16:creationId xmlns:a16="http://schemas.microsoft.com/office/drawing/2014/main" id="{CB4C8C8A-E916-4F90-BB82-243DA230B6E3}"/>
              </a:ext>
            </a:extLst>
          </p:cNvPr>
          <p:cNvSpPr txBox="1"/>
          <p:nvPr/>
        </p:nvSpPr>
        <p:spPr>
          <a:xfrm>
            <a:off x="519545" y="1049851"/>
            <a:ext cx="6096000" cy="4558043"/>
          </a:xfrm>
          <a:prstGeom prst="rect">
            <a:avLst/>
          </a:prstGeom>
          <a:noFill/>
        </p:spPr>
        <p:txBody>
          <a:bodyPr wrap="square">
            <a:spAutoFit/>
          </a:bodyPr>
          <a:lstStyle/>
          <a:p>
            <a:pPr marL="0" marR="0" indent="0" algn="l">
              <a:spcBef>
                <a:spcPts val="0"/>
              </a:spcBef>
              <a:spcAft>
                <a:spcPts val="0"/>
              </a:spcAft>
            </a:pPr>
            <a:r>
              <a:rPr lang="en-GB" sz="2400" kern="1400" spc="30" dirty="0">
                <a:ln>
                  <a:noFill/>
                </a:ln>
                <a:solidFill>
                  <a:srgbClr val="000000"/>
                </a:solidFill>
                <a:effectLst/>
                <a:latin typeface="Gill Sans MT" panose="020B0502020104020203" pitchFamily="34" charset="0"/>
              </a:rPr>
              <a:t>“I declare before you all that my whole life whether it be long or short shall be devoted to your service and the service of our great imperial family to which we all belong.</a:t>
            </a:r>
            <a:endParaRPr lang="en-GB" sz="2400" kern="1400" dirty="0">
              <a:ln>
                <a:noFill/>
              </a:ln>
              <a:solidFill>
                <a:srgbClr val="000000"/>
              </a:solidFill>
              <a:effectLst/>
              <a:latin typeface="Gill Sans MT" panose="020B0502020104020203" pitchFamily="34" charset="0"/>
            </a:endParaRPr>
          </a:p>
          <a:p>
            <a:pPr marL="0" marR="0" indent="0" algn="l">
              <a:spcBef>
                <a:spcPts val="0"/>
              </a:spcBef>
              <a:spcAft>
                <a:spcPts val="0"/>
              </a:spcAft>
            </a:pPr>
            <a:r>
              <a:rPr lang="en-GB" sz="2400" kern="1400" spc="30" dirty="0">
                <a:ln>
                  <a:noFill/>
                </a:ln>
                <a:solidFill>
                  <a:srgbClr val="000000"/>
                </a:solidFill>
                <a:effectLst/>
                <a:latin typeface="Gill Sans MT" panose="020B0502020104020203" pitchFamily="34" charset="0"/>
              </a:rPr>
              <a:t>But I shall not have strength to carry out this resolution alone unless you join in it with me, as I now invite you to do: I know that your support will be unfailingly given. God help me to make good my vow, and God bless all of you who are willing to share in it.”</a:t>
            </a:r>
          </a:p>
          <a:p>
            <a:pPr marL="0" marR="0" indent="0" algn="l">
              <a:spcBef>
                <a:spcPts val="0"/>
              </a:spcBef>
              <a:spcAft>
                <a:spcPts val="0"/>
              </a:spcAft>
            </a:pPr>
            <a:r>
              <a:rPr lang="en-GB" sz="2400" kern="1400" spc="30" dirty="0">
                <a:solidFill>
                  <a:srgbClr val="000000"/>
                </a:solidFill>
                <a:latin typeface="Gill Sans MT" panose="020B0502020104020203" pitchFamily="34" charset="0"/>
              </a:rPr>
              <a:t>HM Queen Elizabeth 21</a:t>
            </a:r>
            <a:r>
              <a:rPr lang="en-GB" sz="2400" kern="1400" spc="30" baseline="30000" dirty="0">
                <a:solidFill>
                  <a:srgbClr val="000000"/>
                </a:solidFill>
                <a:latin typeface="Gill Sans MT" panose="020B0502020104020203" pitchFamily="34" charset="0"/>
              </a:rPr>
              <a:t>st</a:t>
            </a:r>
            <a:r>
              <a:rPr lang="en-GB" sz="2400" kern="1400" spc="30" dirty="0">
                <a:solidFill>
                  <a:srgbClr val="000000"/>
                </a:solidFill>
                <a:latin typeface="Gill Sans MT" panose="020B0502020104020203" pitchFamily="34" charset="0"/>
              </a:rPr>
              <a:t> Birthday Message</a:t>
            </a:r>
            <a:endParaRPr lang="en-GB" sz="2400" kern="1400" dirty="0">
              <a:ln>
                <a:noFill/>
              </a:ln>
              <a:solidFill>
                <a:srgbClr val="000000"/>
              </a:solidFill>
              <a:effectLst/>
              <a:latin typeface="Gill Sans MT" panose="020B0502020104020203" pitchFamily="34" charset="0"/>
            </a:endParaRPr>
          </a:p>
          <a:p>
            <a:pPr marL="0" marR="0" indent="0" algn="l">
              <a:lnSpc>
                <a:spcPct val="119000"/>
              </a:lnSpc>
              <a:spcBef>
                <a:spcPts val="0"/>
              </a:spcBef>
              <a:spcAft>
                <a:spcPts val="600"/>
              </a:spcAft>
            </a:pPr>
            <a:r>
              <a:rPr lang="en-GB" sz="2400" kern="1400" dirty="0">
                <a:ln>
                  <a:noFill/>
                </a:ln>
                <a:solidFill>
                  <a:srgbClr val="000000"/>
                </a:solidFill>
                <a:effectLst/>
                <a:latin typeface="Gill Sans MT" panose="020B0502020104020203" pitchFamily="34" charset="0"/>
              </a:rPr>
              <a:t> </a:t>
            </a:r>
          </a:p>
        </p:txBody>
      </p:sp>
    </p:spTree>
    <p:extLst>
      <p:ext uri="{BB962C8B-B14F-4D97-AF65-F5344CB8AC3E}">
        <p14:creationId xmlns:p14="http://schemas.microsoft.com/office/powerpoint/2010/main" val="279808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3A7301D-9BCE-4EBE-9695-1DEC569CA1E4}"/>
              </a:ext>
            </a:extLst>
          </p:cNvPr>
          <p:cNvSpPr/>
          <p:nvPr/>
        </p:nvSpPr>
        <p:spPr>
          <a:xfrm>
            <a:off x="7464614" y="1783959"/>
            <a:ext cx="4087306" cy="28891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lnSpcReduction="10000"/>
          </a:bodyPr>
          <a:lstStyle/>
          <a:p>
            <a:pPr algn="ctr">
              <a:lnSpc>
                <a:spcPct val="90000"/>
              </a:lnSpc>
              <a:spcBef>
                <a:spcPct val="0"/>
              </a:spcBef>
              <a:spcAft>
                <a:spcPts val="600"/>
              </a:spcAft>
            </a:pPr>
            <a:r>
              <a:rPr lang="en-US" sz="3400" dirty="0">
                <a:solidFill>
                  <a:schemeClr val="tx1"/>
                </a:solidFill>
                <a:effectLst/>
                <a:latin typeface="+mj-lt"/>
                <a:ea typeface="+mj-ea"/>
                <a:cs typeface="+mj-cs"/>
              </a:rPr>
              <a:t>What are the common feelings/emotions that people </a:t>
            </a:r>
            <a:r>
              <a:rPr lang="en-US" sz="3400" dirty="0">
                <a:solidFill>
                  <a:schemeClr val="tx1"/>
                </a:solidFill>
                <a:latin typeface="+mj-lt"/>
                <a:ea typeface="+mj-ea"/>
                <a:cs typeface="+mj-cs"/>
              </a:rPr>
              <a:t>experience</a:t>
            </a:r>
            <a:r>
              <a:rPr lang="en-US" sz="3400" dirty="0">
                <a:solidFill>
                  <a:schemeClr val="tx1"/>
                </a:solidFill>
                <a:effectLst/>
                <a:latin typeface="+mj-lt"/>
                <a:ea typeface="+mj-ea"/>
                <a:cs typeface="+mj-cs"/>
              </a:rPr>
              <a:t> when they grieve? </a:t>
            </a:r>
            <a:endParaRPr lang="en-US" sz="3400" dirty="0">
              <a:solidFill>
                <a:schemeClr val="tx1"/>
              </a:solidFill>
              <a:latin typeface="+mj-lt"/>
              <a:ea typeface="+mj-ea"/>
              <a:cs typeface="+mj-cs"/>
            </a:endParaRP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statue of a person&#10;&#10;Description automatically generated with low confidence">
            <a:extLst>
              <a:ext uri="{FF2B5EF4-FFF2-40B4-BE49-F238E27FC236}">
                <a16:creationId xmlns:a16="http://schemas.microsoft.com/office/drawing/2014/main" id="{232EE237-3B9F-4DB3-ACDF-CC9EC6FFFB46}"/>
              </a:ext>
            </a:extLst>
          </p:cNvPr>
          <p:cNvPicPr>
            <a:picLocks noChangeAspect="1"/>
          </p:cNvPicPr>
          <p:nvPr/>
        </p:nvPicPr>
        <p:blipFill rotWithShape="1">
          <a:blip r:embed="rId2">
            <a:extLst>
              <a:ext uri="{28A0092B-C50C-407E-A947-70E740481C1C}">
                <a14:useLocalDpi xmlns:a14="http://schemas.microsoft.com/office/drawing/2010/main" val="0"/>
              </a:ext>
            </a:extLst>
          </a:blip>
          <a:srcRect l="32892" r="535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1020584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BE27-D3A3-8949-890A-D6AD18248451}"/>
              </a:ext>
            </a:extLst>
          </p:cNvPr>
          <p:cNvSpPr>
            <a:spLocks noGrp="1"/>
          </p:cNvSpPr>
          <p:nvPr>
            <p:ph type="title"/>
          </p:nvPr>
        </p:nvSpPr>
        <p:spPr>
          <a:xfrm>
            <a:off x="5281709" y="1087582"/>
            <a:ext cx="6223821" cy="3747655"/>
          </a:xfrm>
        </p:spPr>
        <p:txBody>
          <a:bodyPr vert="horz" lIns="91440" tIns="45720" rIns="91440" bIns="45720" rtlCol="0" anchor="b">
            <a:normAutofit fontScale="90000"/>
          </a:bodyPr>
          <a:lstStyle/>
          <a:p>
            <a:pPr algn="ctr"/>
            <a:r>
              <a:rPr lang="en-US" sz="3600" kern="1200" cap="none"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Gill Sans MT" panose="020B0502020104020203" pitchFamily="34" charset="0"/>
              </a:rPr>
              <a:t>At this moment of HM </a:t>
            </a:r>
            <a:r>
              <a:rPr lang="en-US" sz="3600" cap="none" dirty="0">
                <a:effectLst>
                  <a:glow rad="38100">
                    <a:schemeClr val="bg1">
                      <a:lumMod val="65000"/>
                      <a:lumOff val="35000"/>
                      <a:alpha val="50000"/>
                    </a:schemeClr>
                  </a:glow>
                  <a:outerShdw blurRad="28575" dist="31750" dir="13200000" algn="tl" rotWithShape="0">
                    <a:srgbClr val="000000">
                      <a:alpha val="25000"/>
                    </a:srgbClr>
                  </a:outerShdw>
                </a:effectLst>
                <a:latin typeface="Gill Sans MT" panose="020B0502020104020203" pitchFamily="34" charset="0"/>
              </a:rPr>
              <a:t>Q</a:t>
            </a:r>
            <a:r>
              <a:rPr lang="en-US" sz="3600" kern="1200" cap="none"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Gill Sans MT" panose="020B0502020104020203" pitchFamily="34" charset="0"/>
              </a:rPr>
              <a:t>ueen </a:t>
            </a:r>
            <a:r>
              <a:rPr lang="en-US" sz="3600" cap="none" dirty="0">
                <a:effectLst>
                  <a:glow rad="38100">
                    <a:schemeClr val="bg1">
                      <a:lumMod val="65000"/>
                      <a:lumOff val="35000"/>
                      <a:alpha val="50000"/>
                    </a:schemeClr>
                  </a:glow>
                  <a:outerShdw blurRad="28575" dist="31750" dir="13200000" algn="tl" rotWithShape="0">
                    <a:srgbClr val="000000">
                      <a:alpha val="25000"/>
                    </a:srgbClr>
                  </a:outerShdw>
                </a:effectLst>
                <a:latin typeface="Gill Sans MT" panose="020B0502020104020203" pitchFamily="34" charset="0"/>
              </a:rPr>
              <a:t>E</a:t>
            </a:r>
            <a:r>
              <a:rPr lang="en-US" sz="3600" kern="1200" cap="none"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Gill Sans MT" panose="020B0502020104020203" pitchFamily="34" charset="0"/>
              </a:rPr>
              <a:t>lizabeth’s funeral, which emotions do you expect to see demonstrated? </a:t>
            </a:r>
            <a:br>
              <a:rPr lang="en-US" sz="3600" kern="1200" cap="none"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Gill Sans MT" panose="020B0502020104020203" pitchFamily="34" charset="0"/>
              </a:rPr>
            </a:br>
            <a:br>
              <a:rPr lang="en-US" sz="3600" kern="1200" cap="none"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Gill Sans MT" panose="020B0502020104020203" pitchFamily="34" charset="0"/>
              </a:rPr>
            </a:br>
            <a:r>
              <a:rPr lang="en-US" sz="3600" kern="1200" cap="none"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Gill Sans MT" panose="020B0502020104020203" pitchFamily="34" charset="0"/>
              </a:rPr>
              <a:t>What lies beneath these expressions of emotion?</a:t>
            </a:r>
          </a:p>
        </p:txBody>
      </p:sp>
      <p:pic>
        <p:nvPicPr>
          <p:cNvPr id="5" name="Content Placeholder 4" descr="A close up of a box&#10;&#10;Description automatically generated">
            <a:extLst>
              <a:ext uri="{FF2B5EF4-FFF2-40B4-BE49-F238E27FC236}">
                <a16:creationId xmlns:a16="http://schemas.microsoft.com/office/drawing/2014/main" id="{544B104F-7D70-F043-B1D3-75882468E478}"/>
              </a:ext>
            </a:extLst>
          </p:cNvPr>
          <p:cNvPicPr>
            <a:picLocks noGrp="1" noChangeAspect="1"/>
          </p:cNvPicPr>
          <p:nvPr>
            <p:ph idx="1"/>
          </p:nvPr>
        </p:nvPicPr>
        <p:blipFill>
          <a:blip r:embed="rId3"/>
          <a:stretch>
            <a:fillRect/>
          </a:stretch>
        </p:blipFill>
        <p:spPr>
          <a:xfrm>
            <a:off x="633999" y="747986"/>
            <a:ext cx="4001315" cy="5352929"/>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3" name="TextBox 2">
            <a:extLst>
              <a:ext uri="{FF2B5EF4-FFF2-40B4-BE49-F238E27FC236}">
                <a16:creationId xmlns:a16="http://schemas.microsoft.com/office/drawing/2014/main" id="{F086F269-A223-4555-A328-E5728B034F62}"/>
              </a:ext>
            </a:extLst>
          </p:cNvPr>
          <p:cNvSpPr txBox="1"/>
          <p:nvPr/>
        </p:nvSpPr>
        <p:spPr>
          <a:xfrm>
            <a:off x="720435" y="6269182"/>
            <a:ext cx="3914879" cy="369332"/>
          </a:xfrm>
          <a:prstGeom prst="rect">
            <a:avLst/>
          </a:prstGeom>
          <a:noFill/>
        </p:spPr>
        <p:txBody>
          <a:bodyPr wrap="square" rtlCol="0">
            <a:spAutoFit/>
          </a:bodyPr>
          <a:lstStyle/>
          <a:p>
            <a:pPr algn="ctr"/>
            <a:r>
              <a:rPr lang="en-GB" sz="1800" i="1" dirty="0">
                <a:effectLst/>
                <a:latin typeface="Calibri" panose="020F0502020204030204" pitchFamily="34" charset="0"/>
                <a:ea typeface="Calibri" panose="020F0502020204030204" pitchFamily="34" charset="0"/>
              </a:rPr>
              <a:t>Copyright </a:t>
            </a:r>
            <a:r>
              <a:rPr lang="en-GB" sz="1800" i="1" u="sng" dirty="0">
                <a:solidFill>
                  <a:srgbClr val="0033CC"/>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sharondaveyillustration.com</a:t>
            </a:r>
            <a:r>
              <a:rPr lang="en-GB" sz="1800" dirty="0">
                <a:solidFill>
                  <a:srgbClr val="0033CC"/>
                </a:solidFill>
                <a:effectLst/>
                <a:latin typeface="Calibri" panose="020F0502020204030204" pitchFamily="34" charset="0"/>
                <a:ea typeface="Calibri" panose="020F0502020204030204" pitchFamily="34" charset="0"/>
              </a:rPr>
              <a:t> </a:t>
            </a:r>
            <a:endParaRPr lang="en-GB" dirty="0">
              <a:solidFill>
                <a:srgbClr val="0033CC"/>
              </a:solidFill>
            </a:endParaRPr>
          </a:p>
        </p:txBody>
      </p:sp>
    </p:spTree>
    <p:extLst>
      <p:ext uri="{BB962C8B-B14F-4D97-AF65-F5344CB8AC3E}">
        <p14:creationId xmlns:p14="http://schemas.microsoft.com/office/powerpoint/2010/main" val="218650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person and person&#10;&#10;Description automatically generated with low confidence">
            <a:extLst>
              <a:ext uri="{FF2B5EF4-FFF2-40B4-BE49-F238E27FC236}">
                <a16:creationId xmlns:a16="http://schemas.microsoft.com/office/drawing/2014/main" id="{82F95433-F248-4F33-9B75-0DAE020BC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9364" y="2114540"/>
            <a:ext cx="5950527" cy="4153568"/>
          </a:xfrm>
          <a:prstGeom prst="rect">
            <a:avLst/>
          </a:prstGeom>
        </p:spPr>
      </p:pic>
      <p:sp>
        <p:nvSpPr>
          <p:cNvPr id="5" name="TextBox 4">
            <a:extLst>
              <a:ext uri="{FF2B5EF4-FFF2-40B4-BE49-F238E27FC236}">
                <a16:creationId xmlns:a16="http://schemas.microsoft.com/office/drawing/2014/main" id="{26FC9749-6F70-4076-932D-535F38262EA2}"/>
              </a:ext>
            </a:extLst>
          </p:cNvPr>
          <p:cNvSpPr txBox="1"/>
          <p:nvPr/>
        </p:nvSpPr>
        <p:spPr>
          <a:xfrm>
            <a:off x="5245516" y="6380018"/>
            <a:ext cx="6094428" cy="276999"/>
          </a:xfrm>
          <a:prstGeom prst="rect">
            <a:avLst/>
          </a:prstGeom>
          <a:noFill/>
        </p:spPr>
        <p:txBody>
          <a:bodyPr wrap="square">
            <a:spAutoFit/>
          </a:bodyPr>
          <a:lstStyle/>
          <a:p>
            <a:pPr algn="ctr"/>
            <a:r>
              <a:rPr lang="en-GB" sz="1200" dirty="0"/>
              <a:t>https://diglib.library.vanderbilt.edu/act-imagelink.pl?RC=56846</a:t>
            </a:r>
          </a:p>
        </p:txBody>
      </p:sp>
      <p:pic>
        <p:nvPicPr>
          <p:cNvPr id="7" name="Picture 6" descr="A picture containing text, indoor, several&#10;&#10;Description automatically generated">
            <a:extLst>
              <a:ext uri="{FF2B5EF4-FFF2-40B4-BE49-F238E27FC236}">
                <a16:creationId xmlns:a16="http://schemas.microsoft.com/office/drawing/2014/main" id="{9AD2316B-210F-4858-8DA3-566609D0A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10" y="589891"/>
            <a:ext cx="3730556" cy="5678217"/>
          </a:xfrm>
          <a:prstGeom prst="rect">
            <a:avLst/>
          </a:prstGeom>
        </p:spPr>
      </p:pic>
      <p:sp>
        <p:nvSpPr>
          <p:cNvPr id="9" name="TextBox 8">
            <a:extLst>
              <a:ext uri="{FF2B5EF4-FFF2-40B4-BE49-F238E27FC236}">
                <a16:creationId xmlns:a16="http://schemas.microsoft.com/office/drawing/2014/main" id="{C7AF51CB-B502-4C5B-90D2-0D3C0DA97E6A}"/>
              </a:ext>
            </a:extLst>
          </p:cNvPr>
          <p:cNvSpPr txBox="1"/>
          <p:nvPr/>
        </p:nvSpPr>
        <p:spPr>
          <a:xfrm>
            <a:off x="551040" y="6380018"/>
            <a:ext cx="4249560" cy="281817"/>
          </a:xfrm>
          <a:prstGeom prst="rect">
            <a:avLst/>
          </a:prstGeom>
          <a:noFill/>
        </p:spPr>
        <p:txBody>
          <a:bodyPr wrap="square">
            <a:spAutoFit/>
          </a:bodyPr>
          <a:lstStyle/>
          <a:p>
            <a:r>
              <a:rPr lang="en-GB" sz="1200" dirty="0"/>
              <a:t>https://diglib.library.vanderbilt.edu/act-imagelink.pl?RC=58004</a:t>
            </a:r>
          </a:p>
        </p:txBody>
      </p:sp>
      <p:sp>
        <p:nvSpPr>
          <p:cNvPr id="10" name="Rectangle: Rounded Corners 9">
            <a:extLst>
              <a:ext uri="{FF2B5EF4-FFF2-40B4-BE49-F238E27FC236}">
                <a16:creationId xmlns:a16="http://schemas.microsoft.com/office/drawing/2014/main" id="{297FC971-1684-42EE-9768-3730D98D64F3}"/>
              </a:ext>
            </a:extLst>
          </p:cNvPr>
          <p:cNvSpPr/>
          <p:nvPr/>
        </p:nvSpPr>
        <p:spPr>
          <a:xfrm>
            <a:off x="5245515" y="589891"/>
            <a:ext cx="6004375" cy="132896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bg1"/>
                </a:solidFill>
                <a:latin typeface="Gill Sans MT" panose="020B0502020104020203" pitchFamily="34" charset="0"/>
              </a:rPr>
              <a:t>‘I am the Resurrection and the Life. </a:t>
            </a:r>
            <a:r>
              <a:rPr lang="en-GB" sz="2400" i="1" dirty="0">
                <a:solidFill>
                  <a:schemeClr val="bg1"/>
                </a:solidFill>
                <a:effectLst/>
                <a:latin typeface="Gill Sans MT" panose="020B0502020104020203" pitchFamily="34" charset="0"/>
                <a:ea typeface="Calibri" panose="020F0502020204030204" pitchFamily="34" charset="0"/>
              </a:rPr>
              <a:t>The one who believes in me, even though he or she dies, will live.’ John 11</a:t>
            </a:r>
            <a:endParaRPr lang="en-GB" sz="2400" i="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238813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descr="A picture containing silhouette&#10;&#10;Description automatically generated">
            <a:extLst>
              <a:ext uri="{FF2B5EF4-FFF2-40B4-BE49-F238E27FC236}">
                <a16:creationId xmlns:a16="http://schemas.microsoft.com/office/drawing/2014/main" id="{233793A5-3DFB-4A21-A43C-76B7507344A4}"/>
              </a:ext>
            </a:extLst>
          </p:cNvPr>
          <p:cNvPicPr>
            <a:picLocks noChangeAspect="1"/>
          </p:cNvPicPr>
          <p:nvPr/>
        </p:nvPicPr>
        <p:blipFill rotWithShape="1">
          <a:blip r:embed="rId3">
            <a:extLst>
              <a:ext uri="{28A0092B-C50C-407E-A947-70E740481C1C}">
                <a14:useLocalDpi xmlns:a14="http://schemas.microsoft.com/office/drawing/2010/main" val="0"/>
              </a:ext>
            </a:extLst>
          </a:blip>
          <a:srcRect t="19699"/>
          <a:stretch/>
        </p:blipFill>
        <p:spPr>
          <a:xfrm>
            <a:off x="1180739" y="720348"/>
            <a:ext cx="9884439"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75168333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0</TotalTime>
  <Words>276</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Century Gothic</vt:lpstr>
      <vt:lpstr>Gill Sans MT</vt:lpstr>
      <vt:lpstr>Office Theme</vt:lpstr>
      <vt:lpstr>Mesh</vt:lpstr>
      <vt:lpstr>HM Elizabeth II – A Life Poured Out</vt:lpstr>
      <vt:lpstr>PowerPoint Presentation</vt:lpstr>
      <vt:lpstr>PowerPoint Presentation</vt:lpstr>
      <vt:lpstr>PowerPoint Presentation</vt:lpstr>
      <vt:lpstr>At this moment of HM Queen Elizabeth’s funeral, which emotions do you expect to see demonstrated?   What lies beneath these expressions of emotion?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HRH Queen Elizabeth – A Life Poured Out</dc:title>
  <dc:creator>Emily Norman</dc:creator>
  <cp:lastModifiedBy>Nigel Genders</cp:lastModifiedBy>
  <cp:revision>5</cp:revision>
  <dcterms:created xsi:type="dcterms:W3CDTF">2022-01-28T13:40:51Z</dcterms:created>
  <dcterms:modified xsi:type="dcterms:W3CDTF">2022-03-01T15:10:05Z</dcterms:modified>
</cp:coreProperties>
</file>