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8" r:id="rId6"/>
    <p:sldId id="267" r:id="rId7"/>
    <p:sldId id="260" r:id="rId8"/>
    <p:sldId id="261" r:id="rId9"/>
    <p:sldId id="262" r:id="rId10"/>
    <p:sldId id="265"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FB67A-14C4-4AA6-AA4C-A621CA2751D5}" v="56" dt="2022-10-26T15:12:43.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Hudson" userId="c9b9ecaf-4dc5-4e59-a7cb-830eb4beee68" providerId="ADAL" clId="{472FB67A-14C4-4AA6-AA4C-A621CA2751D5}"/>
    <pc:docChg chg="custSel addSld delSld modSld sldOrd modMainMaster">
      <pc:chgData name="Greg Hudson" userId="c9b9ecaf-4dc5-4e59-a7cb-830eb4beee68" providerId="ADAL" clId="{472FB67A-14C4-4AA6-AA4C-A621CA2751D5}" dt="2022-10-27T09:30:34.896" v="1841" actId="20577"/>
      <pc:docMkLst>
        <pc:docMk/>
      </pc:docMkLst>
      <pc:sldChg chg="modSp mod">
        <pc:chgData name="Greg Hudson" userId="c9b9ecaf-4dc5-4e59-a7cb-830eb4beee68" providerId="ADAL" clId="{472FB67A-14C4-4AA6-AA4C-A621CA2751D5}" dt="2022-10-27T09:30:34.896" v="1841" actId="20577"/>
        <pc:sldMkLst>
          <pc:docMk/>
          <pc:sldMk cId="1810085620" sldId="257"/>
        </pc:sldMkLst>
        <pc:spChg chg="mod">
          <ac:chgData name="Greg Hudson" userId="c9b9ecaf-4dc5-4e59-a7cb-830eb4beee68" providerId="ADAL" clId="{472FB67A-14C4-4AA6-AA4C-A621CA2751D5}" dt="2022-10-27T09:30:23.792" v="1817" actId="20577"/>
          <ac:spMkLst>
            <pc:docMk/>
            <pc:sldMk cId="1810085620" sldId="257"/>
            <ac:spMk id="2" creationId="{1FE8AA95-B67A-0656-F4AF-6F8B271B589D}"/>
          </ac:spMkLst>
        </pc:spChg>
        <pc:spChg chg="mod">
          <ac:chgData name="Greg Hudson" userId="c9b9ecaf-4dc5-4e59-a7cb-830eb4beee68" providerId="ADAL" clId="{472FB67A-14C4-4AA6-AA4C-A621CA2751D5}" dt="2022-10-27T09:30:34.896" v="1841" actId="20577"/>
          <ac:spMkLst>
            <pc:docMk/>
            <pc:sldMk cId="1810085620" sldId="257"/>
            <ac:spMk id="3" creationId="{9BF7EA68-E724-3A35-1E7D-8834564A7B5A}"/>
          </ac:spMkLst>
        </pc:spChg>
      </pc:sldChg>
      <pc:sldChg chg="modSp mod">
        <pc:chgData name="Greg Hudson" userId="c9b9ecaf-4dc5-4e59-a7cb-830eb4beee68" providerId="ADAL" clId="{472FB67A-14C4-4AA6-AA4C-A621CA2751D5}" dt="2022-10-27T09:29:30.844" v="1803" actId="20577"/>
        <pc:sldMkLst>
          <pc:docMk/>
          <pc:sldMk cId="1682720063" sldId="258"/>
        </pc:sldMkLst>
        <pc:spChg chg="mod">
          <ac:chgData name="Greg Hudson" userId="c9b9ecaf-4dc5-4e59-a7cb-830eb4beee68" providerId="ADAL" clId="{472FB67A-14C4-4AA6-AA4C-A621CA2751D5}" dt="2022-10-27T09:28:45.472" v="1764" actId="313"/>
          <ac:spMkLst>
            <pc:docMk/>
            <pc:sldMk cId="1682720063" sldId="258"/>
            <ac:spMk id="2" creationId="{CCCC5AAE-44C6-F47D-6287-A275F03FF63D}"/>
          </ac:spMkLst>
        </pc:spChg>
        <pc:spChg chg="mod">
          <ac:chgData name="Greg Hudson" userId="c9b9ecaf-4dc5-4e59-a7cb-830eb4beee68" providerId="ADAL" clId="{472FB67A-14C4-4AA6-AA4C-A621CA2751D5}" dt="2022-10-27T09:29:30.844" v="1803" actId="20577"/>
          <ac:spMkLst>
            <pc:docMk/>
            <pc:sldMk cId="1682720063" sldId="258"/>
            <ac:spMk id="3" creationId="{579F5DA3-8EB3-B22D-72A3-F7B3635DA4F3}"/>
          </ac:spMkLst>
        </pc:spChg>
      </pc:sldChg>
      <pc:sldChg chg="modSp mod">
        <pc:chgData name="Greg Hudson" userId="c9b9ecaf-4dc5-4e59-a7cb-830eb4beee68" providerId="ADAL" clId="{472FB67A-14C4-4AA6-AA4C-A621CA2751D5}" dt="2022-10-26T11:35:51.108" v="83" actId="20577"/>
        <pc:sldMkLst>
          <pc:docMk/>
          <pc:sldMk cId="1272755663" sldId="259"/>
        </pc:sldMkLst>
        <pc:spChg chg="mod">
          <ac:chgData name="Greg Hudson" userId="c9b9ecaf-4dc5-4e59-a7cb-830eb4beee68" providerId="ADAL" clId="{472FB67A-14C4-4AA6-AA4C-A621CA2751D5}" dt="2022-10-26T11:35:51.108" v="83" actId="20577"/>
          <ac:spMkLst>
            <pc:docMk/>
            <pc:sldMk cId="1272755663" sldId="259"/>
            <ac:spMk id="2" creationId="{E4B093C9-71D2-EE40-A1B2-540CA36AFFFA}"/>
          </ac:spMkLst>
        </pc:spChg>
        <pc:spChg chg="mod">
          <ac:chgData name="Greg Hudson" userId="c9b9ecaf-4dc5-4e59-a7cb-830eb4beee68" providerId="ADAL" clId="{472FB67A-14C4-4AA6-AA4C-A621CA2751D5}" dt="2022-10-26T11:31:24.849" v="47" actId="207"/>
          <ac:spMkLst>
            <pc:docMk/>
            <pc:sldMk cId="1272755663" sldId="259"/>
            <ac:spMk id="3" creationId="{681B3A2C-1DDA-CDBD-41D5-42F5DB4B55E1}"/>
          </ac:spMkLst>
        </pc:spChg>
      </pc:sldChg>
      <pc:sldChg chg="addSp delSp modSp mod modClrScheme chgLayout">
        <pc:chgData name="Greg Hudson" userId="c9b9ecaf-4dc5-4e59-a7cb-830eb4beee68" providerId="ADAL" clId="{472FB67A-14C4-4AA6-AA4C-A621CA2751D5}" dt="2022-10-26T15:12:43.336" v="1032" actId="14100"/>
        <pc:sldMkLst>
          <pc:docMk/>
          <pc:sldMk cId="1692659802" sldId="260"/>
        </pc:sldMkLst>
        <pc:spChg chg="mod ord">
          <ac:chgData name="Greg Hudson" userId="c9b9ecaf-4dc5-4e59-a7cb-830eb4beee68" providerId="ADAL" clId="{472FB67A-14C4-4AA6-AA4C-A621CA2751D5}" dt="2022-10-26T15:08:39.897" v="1006" actId="1076"/>
          <ac:spMkLst>
            <pc:docMk/>
            <pc:sldMk cId="1692659802" sldId="260"/>
            <ac:spMk id="2" creationId="{92CD631A-A436-3CF5-B110-2A991D207335}"/>
          </ac:spMkLst>
        </pc:spChg>
        <pc:spChg chg="mod ord">
          <ac:chgData name="Greg Hudson" userId="c9b9ecaf-4dc5-4e59-a7cb-830eb4beee68" providerId="ADAL" clId="{472FB67A-14C4-4AA6-AA4C-A621CA2751D5}" dt="2022-10-26T11:51:24.650" v="160" actId="21"/>
          <ac:spMkLst>
            <pc:docMk/>
            <pc:sldMk cId="1692659802" sldId="260"/>
            <ac:spMk id="3" creationId="{489ED02B-0471-1DAA-C176-22FE9D3C4732}"/>
          </ac:spMkLst>
        </pc:spChg>
        <pc:spChg chg="add del mod ord">
          <ac:chgData name="Greg Hudson" userId="c9b9ecaf-4dc5-4e59-a7cb-830eb4beee68" providerId="ADAL" clId="{472FB67A-14C4-4AA6-AA4C-A621CA2751D5}" dt="2022-10-26T11:39:50.323" v="92" actId="700"/>
          <ac:spMkLst>
            <pc:docMk/>
            <pc:sldMk cId="1692659802" sldId="260"/>
            <ac:spMk id="4" creationId="{2882FFB2-28EF-85D3-12F0-F25849994712}"/>
          </ac:spMkLst>
        </pc:spChg>
        <pc:spChg chg="add del mod ord">
          <ac:chgData name="Greg Hudson" userId="c9b9ecaf-4dc5-4e59-a7cb-830eb4beee68" providerId="ADAL" clId="{472FB67A-14C4-4AA6-AA4C-A621CA2751D5}" dt="2022-10-26T11:40:06.612" v="94"/>
          <ac:spMkLst>
            <pc:docMk/>
            <pc:sldMk cId="1692659802" sldId="260"/>
            <ac:spMk id="5" creationId="{B88B39C5-4F9D-FE87-7300-922B24687F48}"/>
          </ac:spMkLst>
        </pc:spChg>
        <pc:spChg chg="add del mod">
          <ac:chgData name="Greg Hudson" userId="c9b9ecaf-4dc5-4e59-a7cb-830eb4beee68" providerId="ADAL" clId="{472FB67A-14C4-4AA6-AA4C-A621CA2751D5}" dt="2022-10-26T11:40:06.612" v="94"/>
          <ac:spMkLst>
            <pc:docMk/>
            <pc:sldMk cId="1692659802" sldId="260"/>
            <ac:spMk id="6" creationId="{07513DFE-1D89-D3B4-D056-FB18C173AD27}"/>
          </ac:spMkLst>
        </pc:spChg>
        <pc:spChg chg="add del mod">
          <ac:chgData name="Greg Hudson" userId="c9b9ecaf-4dc5-4e59-a7cb-830eb4beee68" providerId="ADAL" clId="{472FB67A-14C4-4AA6-AA4C-A621CA2751D5}" dt="2022-10-26T11:40:06.612" v="94"/>
          <ac:spMkLst>
            <pc:docMk/>
            <pc:sldMk cId="1692659802" sldId="260"/>
            <ac:spMk id="7" creationId="{43E24F7B-1554-2D96-6AF6-D82BD19B9415}"/>
          </ac:spMkLst>
        </pc:spChg>
        <pc:spChg chg="add del mod ord">
          <ac:chgData name="Greg Hudson" userId="c9b9ecaf-4dc5-4e59-a7cb-830eb4beee68" providerId="ADAL" clId="{472FB67A-14C4-4AA6-AA4C-A621CA2751D5}" dt="2022-10-26T11:40:15.343" v="95" actId="700"/>
          <ac:spMkLst>
            <pc:docMk/>
            <pc:sldMk cId="1692659802" sldId="260"/>
            <ac:spMk id="8" creationId="{BF627E5A-56C4-B63D-4909-B8493AF40B8F}"/>
          </ac:spMkLst>
        </pc:spChg>
        <pc:spChg chg="add del mod ord">
          <ac:chgData name="Greg Hudson" userId="c9b9ecaf-4dc5-4e59-a7cb-830eb4beee68" providerId="ADAL" clId="{472FB67A-14C4-4AA6-AA4C-A621CA2751D5}" dt="2022-10-26T11:50:57.271" v="151" actId="700"/>
          <ac:spMkLst>
            <pc:docMk/>
            <pc:sldMk cId="1692659802" sldId="260"/>
            <ac:spMk id="9" creationId="{270496D5-CD79-26F1-A292-16362FAD3A71}"/>
          </ac:spMkLst>
        </pc:spChg>
        <pc:spChg chg="add del mod ord">
          <ac:chgData name="Greg Hudson" userId="c9b9ecaf-4dc5-4e59-a7cb-830eb4beee68" providerId="ADAL" clId="{472FB67A-14C4-4AA6-AA4C-A621CA2751D5}" dt="2022-10-26T11:50:57.271" v="151" actId="700"/>
          <ac:spMkLst>
            <pc:docMk/>
            <pc:sldMk cId="1692659802" sldId="260"/>
            <ac:spMk id="10" creationId="{545E4423-F885-565C-11E7-D6E64C751D04}"/>
          </ac:spMkLst>
        </pc:spChg>
        <pc:spChg chg="add del mod ord">
          <ac:chgData name="Greg Hudson" userId="c9b9ecaf-4dc5-4e59-a7cb-830eb4beee68" providerId="ADAL" clId="{472FB67A-14C4-4AA6-AA4C-A621CA2751D5}" dt="2022-10-26T11:50:57.271" v="151" actId="700"/>
          <ac:spMkLst>
            <pc:docMk/>
            <pc:sldMk cId="1692659802" sldId="260"/>
            <ac:spMk id="11" creationId="{9FAC912D-0CE1-67ED-58C3-355B3EE43F1D}"/>
          </ac:spMkLst>
        </pc:spChg>
        <pc:spChg chg="add mod ord">
          <ac:chgData name="Greg Hudson" userId="c9b9ecaf-4dc5-4e59-a7cb-830eb4beee68" providerId="ADAL" clId="{472FB67A-14C4-4AA6-AA4C-A621CA2751D5}" dt="2022-10-26T15:10:14.932" v="1020" actId="20577"/>
          <ac:spMkLst>
            <pc:docMk/>
            <pc:sldMk cId="1692659802" sldId="260"/>
            <ac:spMk id="12" creationId="{D37F976B-F8D4-4F53-971A-86A031F85567}"/>
          </ac:spMkLst>
        </pc:spChg>
        <pc:picChg chg="add del mod">
          <ac:chgData name="Greg Hudson" userId="c9b9ecaf-4dc5-4e59-a7cb-830eb4beee68" providerId="ADAL" clId="{472FB67A-14C4-4AA6-AA4C-A621CA2751D5}" dt="2022-10-26T11:43:05.066" v="102" actId="478"/>
          <ac:picMkLst>
            <pc:docMk/>
            <pc:sldMk cId="1692659802" sldId="260"/>
            <ac:picMk id="1026" creationId="{056A7118-85C8-84B2-2F52-7E3D64CBF43C}"/>
          </ac:picMkLst>
        </pc:picChg>
        <pc:picChg chg="add del mod">
          <ac:chgData name="Greg Hudson" userId="c9b9ecaf-4dc5-4e59-a7cb-830eb4beee68" providerId="ADAL" clId="{472FB67A-14C4-4AA6-AA4C-A621CA2751D5}" dt="2022-10-26T11:43:44.864" v="107" actId="478"/>
          <ac:picMkLst>
            <pc:docMk/>
            <pc:sldMk cId="1692659802" sldId="260"/>
            <ac:picMk id="1028" creationId="{D3627B1E-D1FA-B9A2-C515-AAED1D932EFB}"/>
          </ac:picMkLst>
        </pc:picChg>
        <pc:picChg chg="add mod">
          <ac:chgData name="Greg Hudson" userId="c9b9ecaf-4dc5-4e59-a7cb-830eb4beee68" providerId="ADAL" clId="{472FB67A-14C4-4AA6-AA4C-A621CA2751D5}" dt="2022-10-26T15:12:38.979" v="1031" actId="14100"/>
          <ac:picMkLst>
            <pc:docMk/>
            <pc:sldMk cId="1692659802" sldId="260"/>
            <ac:picMk id="1030" creationId="{061CCBE7-18DF-5A7F-E1DB-0B569C7D6D73}"/>
          </ac:picMkLst>
        </pc:picChg>
        <pc:picChg chg="add mod">
          <ac:chgData name="Greg Hudson" userId="c9b9ecaf-4dc5-4e59-a7cb-830eb4beee68" providerId="ADAL" clId="{472FB67A-14C4-4AA6-AA4C-A621CA2751D5}" dt="2022-10-26T15:12:43.336" v="1032" actId="14100"/>
          <ac:picMkLst>
            <pc:docMk/>
            <pc:sldMk cId="1692659802" sldId="260"/>
            <ac:picMk id="1032" creationId="{E3C4959D-5D19-BB93-8C54-B6F6682E4547}"/>
          </ac:picMkLst>
        </pc:picChg>
      </pc:sldChg>
      <pc:sldChg chg="addSp delSp modSp mod modClrScheme chgLayout">
        <pc:chgData name="Greg Hudson" userId="c9b9ecaf-4dc5-4e59-a7cb-830eb4beee68" providerId="ADAL" clId="{472FB67A-14C4-4AA6-AA4C-A621CA2751D5}" dt="2022-10-26T11:46:30.233" v="125"/>
        <pc:sldMkLst>
          <pc:docMk/>
          <pc:sldMk cId="463533129" sldId="261"/>
        </pc:sldMkLst>
        <pc:spChg chg="mod ord">
          <ac:chgData name="Greg Hudson" userId="c9b9ecaf-4dc5-4e59-a7cb-830eb4beee68" providerId="ADAL" clId="{472FB67A-14C4-4AA6-AA4C-A621CA2751D5}" dt="2022-10-26T11:45:20.130" v="114" actId="700"/>
          <ac:spMkLst>
            <pc:docMk/>
            <pc:sldMk cId="463533129" sldId="261"/>
            <ac:spMk id="2" creationId="{8F6EC874-17DB-AB04-0713-893FB920FF28}"/>
          </ac:spMkLst>
        </pc:spChg>
        <pc:spChg chg="del mod ord">
          <ac:chgData name="Greg Hudson" userId="c9b9ecaf-4dc5-4e59-a7cb-830eb4beee68" providerId="ADAL" clId="{472FB67A-14C4-4AA6-AA4C-A621CA2751D5}" dt="2022-10-26T11:46:30.233" v="125"/>
          <ac:spMkLst>
            <pc:docMk/>
            <pc:sldMk cId="463533129" sldId="261"/>
            <ac:spMk id="3" creationId="{9A2481F8-9734-42CA-BB74-D935A0BAF303}"/>
          </ac:spMkLst>
        </pc:spChg>
        <pc:spChg chg="add mod ord">
          <ac:chgData name="Greg Hudson" userId="c9b9ecaf-4dc5-4e59-a7cb-830eb4beee68" providerId="ADAL" clId="{472FB67A-14C4-4AA6-AA4C-A621CA2751D5}" dt="2022-10-26T11:46:00.816" v="124" actId="255"/>
          <ac:spMkLst>
            <pc:docMk/>
            <pc:sldMk cId="463533129" sldId="261"/>
            <ac:spMk id="4" creationId="{C8313612-C8AE-3BC6-8FCC-A9DAB4DDB5C1}"/>
          </ac:spMkLst>
        </pc:spChg>
        <pc:picChg chg="add del mod">
          <ac:chgData name="Greg Hudson" userId="c9b9ecaf-4dc5-4e59-a7cb-830eb4beee68" providerId="ADAL" clId="{472FB67A-14C4-4AA6-AA4C-A621CA2751D5}" dt="2022-10-26T11:45:25.395" v="115" actId="478"/>
          <ac:picMkLst>
            <pc:docMk/>
            <pc:sldMk cId="463533129" sldId="261"/>
            <ac:picMk id="2050" creationId="{90B0E7EE-515B-5C27-622F-99B39ADBD11C}"/>
          </ac:picMkLst>
        </pc:picChg>
        <pc:picChg chg="add mod">
          <ac:chgData name="Greg Hudson" userId="c9b9ecaf-4dc5-4e59-a7cb-830eb4beee68" providerId="ADAL" clId="{472FB67A-14C4-4AA6-AA4C-A621CA2751D5}" dt="2022-10-26T11:46:30.233" v="125"/>
          <ac:picMkLst>
            <pc:docMk/>
            <pc:sldMk cId="463533129" sldId="261"/>
            <ac:picMk id="2052" creationId="{1709B1F3-0536-63EF-0EE5-BC2EA1B2021F}"/>
          </ac:picMkLst>
        </pc:picChg>
      </pc:sldChg>
      <pc:sldChg chg="addSp modSp mod modClrScheme chgLayout">
        <pc:chgData name="Greg Hudson" userId="c9b9ecaf-4dc5-4e59-a7cb-830eb4beee68" providerId="ADAL" clId="{472FB67A-14C4-4AA6-AA4C-A621CA2751D5}" dt="2022-10-26T13:24:38.642" v="338" actId="20577"/>
        <pc:sldMkLst>
          <pc:docMk/>
          <pc:sldMk cId="2044491241" sldId="262"/>
        </pc:sldMkLst>
        <pc:spChg chg="mod ord">
          <ac:chgData name="Greg Hudson" userId="c9b9ecaf-4dc5-4e59-a7cb-830eb4beee68" providerId="ADAL" clId="{472FB67A-14C4-4AA6-AA4C-A621CA2751D5}" dt="2022-10-26T11:46:49.483" v="126" actId="700"/>
          <ac:spMkLst>
            <pc:docMk/>
            <pc:sldMk cId="2044491241" sldId="262"/>
            <ac:spMk id="2" creationId="{63F35178-B277-303F-9AE5-6E449F012012}"/>
          </ac:spMkLst>
        </pc:spChg>
        <pc:spChg chg="mod ord">
          <ac:chgData name="Greg Hudson" userId="c9b9ecaf-4dc5-4e59-a7cb-830eb4beee68" providerId="ADAL" clId="{472FB67A-14C4-4AA6-AA4C-A621CA2751D5}" dt="2022-10-26T13:24:38.642" v="338" actId="20577"/>
          <ac:spMkLst>
            <pc:docMk/>
            <pc:sldMk cId="2044491241" sldId="262"/>
            <ac:spMk id="3" creationId="{7D1A8B52-1DAA-2242-1049-27EF55FDE818}"/>
          </ac:spMkLst>
        </pc:spChg>
        <pc:spChg chg="add mod ord">
          <ac:chgData name="Greg Hudson" userId="c9b9ecaf-4dc5-4e59-a7cb-830eb4beee68" providerId="ADAL" clId="{472FB67A-14C4-4AA6-AA4C-A621CA2751D5}" dt="2022-10-26T11:46:49.483" v="126" actId="700"/>
          <ac:spMkLst>
            <pc:docMk/>
            <pc:sldMk cId="2044491241" sldId="262"/>
            <ac:spMk id="4" creationId="{6A95772E-6E82-D784-1617-572EBB018D5B}"/>
          </ac:spMkLst>
        </pc:spChg>
        <pc:picChg chg="add mod">
          <ac:chgData name="Greg Hudson" userId="c9b9ecaf-4dc5-4e59-a7cb-830eb4beee68" providerId="ADAL" clId="{472FB67A-14C4-4AA6-AA4C-A621CA2751D5}" dt="2022-10-26T11:48:21.413" v="134" actId="14100"/>
          <ac:picMkLst>
            <pc:docMk/>
            <pc:sldMk cId="2044491241" sldId="262"/>
            <ac:picMk id="3074" creationId="{CC372B6F-E032-9B74-D8FF-01BFFD5F26B2}"/>
          </ac:picMkLst>
        </pc:picChg>
      </pc:sldChg>
      <pc:sldChg chg="modSp mod">
        <pc:chgData name="Greg Hudson" userId="c9b9ecaf-4dc5-4e59-a7cb-830eb4beee68" providerId="ADAL" clId="{472FB67A-14C4-4AA6-AA4C-A621CA2751D5}" dt="2022-10-26T13:44:13.076" v="944" actId="20577"/>
        <pc:sldMkLst>
          <pc:docMk/>
          <pc:sldMk cId="96419942" sldId="263"/>
        </pc:sldMkLst>
        <pc:spChg chg="mod">
          <ac:chgData name="Greg Hudson" userId="c9b9ecaf-4dc5-4e59-a7cb-830eb4beee68" providerId="ADAL" clId="{472FB67A-14C4-4AA6-AA4C-A621CA2751D5}" dt="2022-10-26T13:44:13.076" v="944" actId="20577"/>
          <ac:spMkLst>
            <pc:docMk/>
            <pc:sldMk cId="96419942" sldId="263"/>
            <ac:spMk id="3" creationId="{9D8B37B6-C9AE-39A8-01C2-D6113C1909CF}"/>
          </ac:spMkLst>
        </pc:spChg>
      </pc:sldChg>
      <pc:sldChg chg="modSp del mod">
        <pc:chgData name="Greg Hudson" userId="c9b9ecaf-4dc5-4e59-a7cb-830eb4beee68" providerId="ADAL" clId="{472FB67A-14C4-4AA6-AA4C-A621CA2751D5}" dt="2022-10-26T15:12:28.992" v="1030" actId="47"/>
        <pc:sldMkLst>
          <pc:docMk/>
          <pc:sldMk cId="3640525743" sldId="264"/>
        </pc:sldMkLst>
        <pc:spChg chg="mod">
          <ac:chgData name="Greg Hudson" userId="c9b9ecaf-4dc5-4e59-a7cb-830eb4beee68" providerId="ADAL" clId="{472FB67A-14C4-4AA6-AA4C-A621CA2751D5}" dt="2022-10-26T11:29:29.592" v="34" actId="20577"/>
          <ac:spMkLst>
            <pc:docMk/>
            <pc:sldMk cId="3640525743" sldId="264"/>
            <ac:spMk id="2" creationId="{B8455F39-34B0-019C-5241-AA1F8C63557D}"/>
          </ac:spMkLst>
        </pc:spChg>
        <pc:spChg chg="mod">
          <ac:chgData name="Greg Hudson" userId="c9b9ecaf-4dc5-4e59-a7cb-830eb4beee68" providerId="ADAL" clId="{472FB67A-14C4-4AA6-AA4C-A621CA2751D5}" dt="2022-10-26T11:29:36.954" v="43" actId="20577"/>
          <ac:spMkLst>
            <pc:docMk/>
            <pc:sldMk cId="3640525743" sldId="264"/>
            <ac:spMk id="3" creationId="{A7F3E4CD-ED96-08C9-200B-AA6D7667B338}"/>
          </ac:spMkLst>
        </pc:spChg>
      </pc:sldChg>
      <pc:sldChg chg="addSp delSp modSp new mod modClrScheme chgLayout">
        <pc:chgData name="Greg Hudson" userId="c9b9ecaf-4dc5-4e59-a7cb-830eb4beee68" providerId="ADAL" clId="{472FB67A-14C4-4AA6-AA4C-A621CA2751D5}" dt="2022-10-26T13:44:17.816" v="945" actId="5793"/>
        <pc:sldMkLst>
          <pc:docMk/>
          <pc:sldMk cId="4081703164" sldId="265"/>
        </pc:sldMkLst>
        <pc:spChg chg="del mod ord">
          <ac:chgData name="Greg Hudson" userId="c9b9ecaf-4dc5-4e59-a7cb-830eb4beee68" providerId="ADAL" clId="{472FB67A-14C4-4AA6-AA4C-A621CA2751D5}" dt="2022-10-26T13:22:03.336" v="255" actId="700"/>
          <ac:spMkLst>
            <pc:docMk/>
            <pc:sldMk cId="4081703164" sldId="265"/>
            <ac:spMk id="2" creationId="{4DD6F982-F9D1-C419-A0A2-65DCB345915A}"/>
          </ac:spMkLst>
        </pc:spChg>
        <pc:spChg chg="del mod ord">
          <ac:chgData name="Greg Hudson" userId="c9b9ecaf-4dc5-4e59-a7cb-830eb4beee68" providerId="ADAL" clId="{472FB67A-14C4-4AA6-AA4C-A621CA2751D5}" dt="2022-10-26T13:22:03.336" v="255" actId="700"/>
          <ac:spMkLst>
            <pc:docMk/>
            <pc:sldMk cId="4081703164" sldId="265"/>
            <ac:spMk id="3" creationId="{A8E0EF1A-1BA1-05C1-4C46-2D4FF934D5DC}"/>
          </ac:spMkLst>
        </pc:spChg>
        <pc:spChg chg="del">
          <ac:chgData name="Greg Hudson" userId="c9b9ecaf-4dc5-4e59-a7cb-830eb4beee68" providerId="ADAL" clId="{472FB67A-14C4-4AA6-AA4C-A621CA2751D5}" dt="2022-10-26T13:22:03.336" v="255" actId="700"/>
          <ac:spMkLst>
            <pc:docMk/>
            <pc:sldMk cId="4081703164" sldId="265"/>
            <ac:spMk id="4" creationId="{7A11866C-BBC6-C409-427A-C9755C0E7754}"/>
          </ac:spMkLst>
        </pc:spChg>
        <pc:spChg chg="add mod ord">
          <ac:chgData name="Greg Hudson" userId="c9b9ecaf-4dc5-4e59-a7cb-830eb4beee68" providerId="ADAL" clId="{472FB67A-14C4-4AA6-AA4C-A621CA2751D5}" dt="2022-10-26T13:22:25.171" v="294" actId="20577"/>
          <ac:spMkLst>
            <pc:docMk/>
            <pc:sldMk cId="4081703164" sldId="265"/>
            <ac:spMk id="5" creationId="{161DF892-6CC9-15C8-7390-AB9E87E017F6}"/>
          </ac:spMkLst>
        </pc:spChg>
        <pc:spChg chg="add mod ord">
          <ac:chgData name="Greg Hudson" userId="c9b9ecaf-4dc5-4e59-a7cb-830eb4beee68" providerId="ADAL" clId="{472FB67A-14C4-4AA6-AA4C-A621CA2751D5}" dt="2022-10-26T13:44:17.816" v="945" actId="5793"/>
          <ac:spMkLst>
            <pc:docMk/>
            <pc:sldMk cId="4081703164" sldId="265"/>
            <ac:spMk id="6" creationId="{44E3E368-DC28-6D3A-F43E-69201906357D}"/>
          </ac:spMkLst>
        </pc:spChg>
      </pc:sldChg>
      <pc:sldChg chg="addSp modSp new del mod ord modClrScheme chgLayout">
        <pc:chgData name="Greg Hudson" userId="c9b9ecaf-4dc5-4e59-a7cb-830eb4beee68" providerId="ADAL" clId="{472FB67A-14C4-4AA6-AA4C-A621CA2751D5}" dt="2022-10-27T09:26:13.334" v="1743" actId="47"/>
        <pc:sldMkLst>
          <pc:docMk/>
          <pc:sldMk cId="2457340757" sldId="266"/>
        </pc:sldMkLst>
        <pc:spChg chg="mod ord">
          <ac:chgData name="Greg Hudson" userId="c9b9ecaf-4dc5-4e59-a7cb-830eb4beee68" providerId="ADAL" clId="{472FB67A-14C4-4AA6-AA4C-A621CA2751D5}" dt="2022-10-27T08:57:22.009" v="1415" actId="20577"/>
          <ac:spMkLst>
            <pc:docMk/>
            <pc:sldMk cId="2457340757" sldId="266"/>
            <ac:spMk id="2" creationId="{51A0F665-8463-B471-565D-44F19A9F8DDB}"/>
          </ac:spMkLst>
        </pc:spChg>
        <pc:spChg chg="mod ord">
          <ac:chgData name="Greg Hudson" userId="c9b9ecaf-4dc5-4e59-a7cb-830eb4beee68" providerId="ADAL" clId="{472FB67A-14C4-4AA6-AA4C-A621CA2751D5}" dt="2022-10-27T08:56:51.898" v="1411" actId="20577"/>
          <ac:spMkLst>
            <pc:docMk/>
            <pc:sldMk cId="2457340757" sldId="266"/>
            <ac:spMk id="3" creationId="{2324A00E-BA4C-77E6-D1E5-8A1A05902D33}"/>
          </ac:spMkLst>
        </pc:spChg>
        <pc:spChg chg="add mod ord">
          <ac:chgData name="Greg Hudson" userId="c9b9ecaf-4dc5-4e59-a7cb-830eb4beee68" providerId="ADAL" clId="{472FB67A-14C4-4AA6-AA4C-A621CA2751D5}" dt="2022-10-27T08:57:06.440" v="1413" actId="27636"/>
          <ac:spMkLst>
            <pc:docMk/>
            <pc:sldMk cId="2457340757" sldId="266"/>
            <ac:spMk id="4" creationId="{704EA112-C12A-0F56-7638-BA6D3B369FD5}"/>
          </ac:spMkLst>
        </pc:spChg>
      </pc:sldChg>
      <pc:sldChg chg="modSp new mod ord">
        <pc:chgData name="Greg Hudson" userId="c9b9ecaf-4dc5-4e59-a7cb-830eb4beee68" providerId="ADAL" clId="{472FB67A-14C4-4AA6-AA4C-A621CA2751D5}" dt="2022-10-27T09:27:11.695" v="1747" actId="113"/>
        <pc:sldMkLst>
          <pc:docMk/>
          <pc:sldMk cId="2780599482" sldId="267"/>
        </pc:sldMkLst>
        <pc:spChg chg="mod">
          <ac:chgData name="Greg Hudson" userId="c9b9ecaf-4dc5-4e59-a7cb-830eb4beee68" providerId="ADAL" clId="{472FB67A-14C4-4AA6-AA4C-A621CA2751D5}" dt="2022-10-27T08:50:13.481" v="1038"/>
          <ac:spMkLst>
            <pc:docMk/>
            <pc:sldMk cId="2780599482" sldId="267"/>
            <ac:spMk id="2" creationId="{A4913334-EC58-720B-C8E5-EECF5BF13E36}"/>
          </ac:spMkLst>
        </pc:spChg>
        <pc:spChg chg="mod">
          <ac:chgData name="Greg Hudson" userId="c9b9ecaf-4dc5-4e59-a7cb-830eb4beee68" providerId="ADAL" clId="{472FB67A-14C4-4AA6-AA4C-A621CA2751D5}" dt="2022-10-27T09:27:04.842" v="1745" actId="115"/>
          <ac:spMkLst>
            <pc:docMk/>
            <pc:sldMk cId="2780599482" sldId="267"/>
            <ac:spMk id="3" creationId="{EFEE96A7-4650-EAEB-006B-02780CB02C95}"/>
          </ac:spMkLst>
        </pc:spChg>
        <pc:spChg chg="mod">
          <ac:chgData name="Greg Hudson" userId="c9b9ecaf-4dc5-4e59-a7cb-830eb4beee68" providerId="ADAL" clId="{472FB67A-14C4-4AA6-AA4C-A621CA2751D5}" dt="2022-10-27T09:27:11.695" v="1747" actId="113"/>
          <ac:spMkLst>
            <pc:docMk/>
            <pc:sldMk cId="2780599482" sldId="267"/>
            <ac:spMk id="4" creationId="{A5F9F2AA-1FCC-5254-8B6B-341E272E31FD}"/>
          </ac:spMkLst>
        </pc:spChg>
      </pc:sldChg>
      <pc:sldChg chg="modSp new mod">
        <pc:chgData name="Greg Hudson" userId="c9b9ecaf-4dc5-4e59-a7cb-830eb4beee68" providerId="ADAL" clId="{472FB67A-14C4-4AA6-AA4C-A621CA2751D5}" dt="2022-10-27T09:25:42.749" v="1742" actId="20577"/>
        <pc:sldMkLst>
          <pc:docMk/>
          <pc:sldMk cId="3698150578" sldId="268"/>
        </pc:sldMkLst>
        <pc:spChg chg="mod">
          <ac:chgData name="Greg Hudson" userId="c9b9ecaf-4dc5-4e59-a7cb-830eb4beee68" providerId="ADAL" clId="{472FB67A-14C4-4AA6-AA4C-A621CA2751D5}" dt="2022-10-27T08:57:56.919" v="1431" actId="20577"/>
          <ac:spMkLst>
            <pc:docMk/>
            <pc:sldMk cId="3698150578" sldId="268"/>
            <ac:spMk id="2" creationId="{0AF6561B-75CB-BCCB-7E90-2F4A2B2B40A1}"/>
          </ac:spMkLst>
        </pc:spChg>
        <pc:spChg chg="mod">
          <ac:chgData name="Greg Hudson" userId="c9b9ecaf-4dc5-4e59-a7cb-830eb4beee68" providerId="ADAL" clId="{472FB67A-14C4-4AA6-AA4C-A621CA2751D5}" dt="2022-10-27T09:25:42.749" v="1742" actId="20577"/>
          <ac:spMkLst>
            <pc:docMk/>
            <pc:sldMk cId="3698150578" sldId="268"/>
            <ac:spMk id="3" creationId="{9AA68F8E-5864-36AC-E17E-5A58CF76F5DA}"/>
          </ac:spMkLst>
        </pc:spChg>
      </pc:sldChg>
      <pc:sldMasterChg chg="setBg">
        <pc:chgData name="Greg Hudson" userId="c9b9ecaf-4dc5-4e59-a7cb-830eb4beee68" providerId="ADAL" clId="{472FB67A-14C4-4AA6-AA4C-A621CA2751D5}" dt="2022-10-26T11:30:06.567" v="44"/>
        <pc:sldMasterMkLst>
          <pc:docMk/>
          <pc:sldMasterMk cId="3885210596" sldId="2147483648"/>
        </pc:sldMasterMkLst>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2A2A-3B9E-A80E-92F1-94EC05B4D5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9329AB-A9A1-C43A-BE72-03E9E819A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4A4BDA-1433-ECC1-68D7-725CD2C5BD81}"/>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5" name="Footer Placeholder 4">
            <a:extLst>
              <a:ext uri="{FF2B5EF4-FFF2-40B4-BE49-F238E27FC236}">
                <a16:creationId xmlns:a16="http://schemas.microsoft.com/office/drawing/2014/main" id="{91F32217-E863-E148-2527-0CEA54612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C4445E-EDFF-73AD-4594-9B6D6CE7F285}"/>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197608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F767-9621-2567-9603-B0FA7B5609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674907-4717-AE6F-F32C-0AC8A994A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75E74-2F05-1B1E-3F86-F5115D52EFF0}"/>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5" name="Footer Placeholder 4">
            <a:extLst>
              <a:ext uri="{FF2B5EF4-FFF2-40B4-BE49-F238E27FC236}">
                <a16:creationId xmlns:a16="http://schemas.microsoft.com/office/drawing/2014/main" id="{A556AE4D-BB78-81E6-3D83-A77EFE763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2418EE-9B51-C7D4-1DC4-99DEE5970F24}"/>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31837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808C7-7E84-7B59-C81F-9284CDD808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2599C1-08B6-907A-3E3A-0CE9BB597C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3F80F-6B17-2E2B-84FB-F8A5F6AD6FF4}"/>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5" name="Footer Placeholder 4">
            <a:extLst>
              <a:ext uri="{FF2B5EF4-FFF2-40B4-BE49-F238E27FC236}">
                <a16:creationId xmlns:a16="http://schemas.microsoft.com/office/drawing/2014/main" id="{9A604E76-2454-33F7-58D9-D8F0E80B90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3029FD-0435-2B78-4FC3-383525181C4C}"/>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158149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B39B-68B2-1E0B-A637-3AE9356D60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512757-AEEF-EF11-3173-A6C3ECCE6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D15EC1-8B62-1B20-5091-C8289E6F0507}"/>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5" name="Footer Placeholder 4">
            <a:extLst>
              <a:ext uri="{FF2B5EF4-FFF2-40B4-BE49-F238E27FC236}">
                <a16:creationId xmlns:a16="http://schemas.microsoft.com/office/drawing/2014/main" id="{225415A6-FA93-4B31-4D08-2FB73344A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4D67D-8BDA-A655-8ED2-0E00C6AA18A1}"/>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9074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8F72-81AB-67CC-6143-961188E4B4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388FA0-1A9C-A55C-199D-296E8139A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A333-A64A-C17B-2138-105A6174DE7C}"/>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5" name="Footer Placeholder 4">
            <a:extLst>
              <a:ext uri="{FF2B5EF4-FFF2-40B4-BE49-F238E27FC236}">
                <a16:creationId xmlns:a16="http://schemas.microsoft.com/office/drawing/2014/main" id="{34E2BE1B-A981-BDCB-E4A7-45B4471E5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F2589-1DCD-1D9F-D966-90D1373200B4}"/>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334475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6D00-A64C-84D5-6B2C-41DFC8D8FB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AC0C69-E0B2-2E90-4219-1BA34B0EE6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6FCAF7-37C4-E61B-27F7-D5FA915A4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966668-EF95-5439-5E0A-E7CA0D070339}"/>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6" name="Footer Placeholder 5">
            <a:extLst>
              <a:ext uri="{FF2B5EF4-FFF2-40B4-BE49-F238E27FC236}">
                <a16:creationId xmlns:a16="http://schemas.microsoft.com/office/drawing/2014/main" id="{1DC3A04F-0B88-4283-077F-0261635B1B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DCD0AD-AA4C-9A4C-0554-1CA03E745790}"/>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34011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DF96-816E-4D41-4980-7BED59D545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13092F-702F-BCF1-01EC-7F1CF780F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2D44A7-EF6C-DAD0-2481-38A2558AC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700EC3-C67A-F668-EC67-1D89B1DDB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82BF6-6AA1-04B9-FC41-34A9995B8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E25DF5-335B-B12E-AFE2-409AB51AE086}"/>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8" name="Footer Placeholder 7">
            <a:extLst>
              <a:ext uri="{FF2B5EF4-FFF2-40B4-BE49-F238E27FC236}">
                <a16:creationId xmlns:a16="http://schemas.microsoft.com/office/drawing/2014/main" id="{F3D59801-C520-E56F-D4F7-22320DE3DB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42AC72-0C7E-A116-5F01-17436167B29D}"/>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417607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DB39-8D68-0C04-81B4-C2C5AA02B9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865924-6983-C3F4-2A0E-64706CFF8E9C}"/>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4" name="Footer Placeholder 3">
            <a:extLst>
              <a:ext uri="{FF2B5EF4-FFF2-40B4-BE49-F238E27FC236}">
                <a16:creationId xmlns:a16="http://schemas.microsoft.com/office/drawing/2014/main" id="{CB6DC031-33C2-D415-BF2A-DA7C9835CF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5E6503-CE59-CCF3-7ADC-D217F2E78FB1}"/>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47020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821DB-4D2B-7B22-2EB8-1EFC20BF3A11}"/>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3" name="Footer Placeholder 2">
            <a:extLst>
              <a:ext uri="{FF2B5EF4-FFF2-40B4-BE49-F238E27FC236}">
                <a16:creationId xmlns:a16="http://schemas.microsoft.com/office/drawing/2014/main" id="{4947FA7B-E20D-B920-4C1A-08C8B82D0D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DC5431-02A0-56FE-78CC-CDA4EE3341EE}"/>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285899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7122-D147-2E61-E1B8-F513990D4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BCAFEC-B741-E2A2-1693-10443CEAA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1C783D-EC6D-B190-7568-06B0A625D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86EB1-A693-8650-809B-FED567636907}"/>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6" name="Footer Placeholder 5">
            <a:extLst>
              <a:ext uri="{FF2B5EF4-FFF2-40B4-BE49-F238E27FC236}">
                <a16:creationId xmlns:a16="http://schemas.microsoft.com/office/drawing/2014/main" id="{816A2F71-9E8F-E57F-37D4-350158F603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7A831-0CD7-45E4-944C-66FFE7665666}"/>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351920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AFE-CE08-DBD4-F8F3-872278EA6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5EF755-D00D-1976-AF46-7A65A6175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F2A1B2-A096-6D5A-82BA-A8EE3C549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DA2E1-F032-3BF9-1CF8-A88354FB2C3E}"/>
              </a:ext>
            </a:extLst>
          </p:cNvPr>
          <p:cNvSpPr>
            <a:spLocks noGrp="1"/>
          </p:cNvSpPr>
          <p:nvPr>
            <p:ph type="dt" sz="half" idx="10"/>
          </p:nvPr>
        </p:nvSpPr>
        <p:spPr/>
        <p:txBody>
          <a:bodyPr/>
          <a:lstStyle/>
          <a:p>
            <a:fld id="{457F31AC-C2AD-4603-BD8A-A8C5B082CBD4}" type="datetimeFigureOut">
              <a:rPr lang="en-GB" smtClean="0"/>
              <a:t>22/11/2022</a:t>
            </a:fld>
            <a:endParaRPr lang="en-GB"/>
          </a:p>
        </p:txBody>
      </p:sp>
      <p:sp>
        <p:nvSpPr>
          <p:cNvPr id="6" name="Footer Placeholder 5">
            <a:extLst>
              <a:ext uri="{FF2B5EF4-FFF2-40B4-BE49-F238E27FC236}">
                <a16:creationId xmlns:a16="http://schemas.microsoft.com/office/drawing/2014/main" id="{68D78C84-014C-E1D5-2FAE-DB4946FBA2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41857-A8FF-1198-3B52-B9AD87189351}"/>
              </a:ext>
            </a:extLst>
          </p:cNvPr>
          <p:cNvSpPr>
            <a:spLocks noGrp="1"/>
          </p:cNvSpPr>
          <p:nvPr>
            <p:ph type="sldNum" sz="quarter" idx="12"/>
          </p:nvPr>
        </p:nvSpPr>
        <p:spPr/>
        <p:txBody>
          <a:bodyPr/>
          <a:lstStyle/>
          <a:p>
            <a:fld id="{C3A2D340-EB91-461C-B28C-56985ABE06B3}" type="slidenum">
              <a:rPr lang="en-GB" smtClean="0"/>
              <a:t>‹#›</a:t>
            </a:fld>
            <a:endParaRPr lang="en-GB"/>
          </a:p>
        </p:txBody>
      </p:sp>
    </p:spTree>
    <p:extLst>
      <p:ext uri="{BB962C8B-B14F-4D97-AF65-F5344CB8AC3E}">
        <p14:creationId xmlns:p14="http://schemas.microsoft.com/office/powerpoint/2010/main" val="187592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B79A19-3DDD-0C17-910C-92E2D0142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AAFB83-75F9-1968-4A9F-3C2AD227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F8E4B7-8D47-4239-222D-E927BB65F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F31AC-C2AD-4603-BD8A-A8C5B082CBD4}" type="datetimeFigureOut">
              <a:rPr lang="en-GB" smtClean="0"/>
              <a:t>22/11/2022</a:t>
            </a:fld>
            <a:endParaRPr lang="en-GB"/>
          </a:p>
        </p:txBody>
      </p:sp>
      <p:sp>
        <p:nvSpPr>
          <p:cNvPr id="5" name="Footer Placeholder 4">
            <a:extLst>
              <a:ext uri="{FF2B5EF4-FFF2-40B4-BE49-F238E27FC236}">
                <a16:creationId xmlns:a16="http://schemas.microsoft.com/office/drawing/2014/main" id="{4F47C154-3FE1-A490-84CF-6BF2C714E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B887FD-8BA1-546E-EA5D-DE48E506F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D340-EB91-461C-B28C-56985ABE06B3}" type="slidenum">
              <a:rPr lang="en-GB" smtClean="0"/>
              <a:t>‹#›</a:t>
            </a:fld>
            <a:endParaRPr lang="en-GB"/>
          </a:p>
        </p:txBody>
      </p:sp>
    </p:spTree>
    <p:extLst>
      <p:ext uri="{BB962C8B-B14F-4D97-AF65-F5344CB8AC3E}">
        <p14:creationId xmlns:p14="http://schemas.microsoft.com/office/powerpoint/2010/main" val="38852105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BE3C-8B20-B85A-45F5-6E279A95CFAF}"/>
              </a:ext>
            </a:extLst>
          </p:cNvPr>
          <p:cNvSpPr>
            <a:spLocks noGrp="1"/>
          </p:cNvSpPr>
          <p:nvPr>
            <p:ph type="ctrTitle"/>
          </p:nvPr>
        </p:nvSpPr>
        <p:spPr/>
        <p:txBody>
          <a:bodyPr/>
          <a:lstStyle/>
          <a:p>
            <a:r>
              <a:rPr lang="en-US" dirty="0"/>
              <a:t>Chief Officers &amp; Non Execs</a:t>
            </a:r>
            <a:endParaRPr lang="en-GB" dirty="0"/>
          </a:p>
        </p:txBody>
      </p:sp>
      <p:sp>
        <p:nvSpPr>
          <p:cNvPr id="3" name="Subtitle 2">
            <a:extLst>
              <a:ext uri="{FF2B5EF4-FFF2-40B4-BE49-F238E27FC236}">
                <a16:creationId xmlns:a16="http://schemas.microsoft.com/office/drawing/2014/main" id="{0407169D-4DBE-0B8C-B9DF-F9AC8761539E}"/>
              </a:ext>
            </a:extLst>
          </p:cNvPr>
          <p:cNvSpPr>
            <a:spLocks noGrp="1"/>
          </p:cNvSpPr>
          <p:nvPr>
            <p:ph type="subTitle" idx="1"/>
          </p:nvPr>
        </p:nvSpPr>
        <p:spPr/>
        <p:txBody>
          <a:bodyPr/>
          <a:lstStyle/>
          <a:p>
            <a:r>
              <a:rPr lang="en-US" dirty="0"/>
              <a:t>Working together to meet Chapter’s charitable and</a:t>
            </a:r>
          </a:p>
          <a:p>
            <a:r>
              <a:rPr lang="en-US" dirty="0"/>
              <a:t> Ecclesiastical Purposes</a:t>
            </a:r>
            <a:endParaRPr lang="en-GB" dirty="0"/>
          </a:p>
        </p:txBody>
      </p:sp>
    </p:spTree>
    <p:extLst>
      <p:ext uri="{BB962C8B-B14F-4D97-AF65-F5344CB8AC3E}">
        <p14:creationId xmlns:p14="http://schemas.microsoft.com/office/powerpoint/2010/main" val="318217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DF892-6CC9-15C8-7390-AB9E87E017F6}"/>
              </a:ext>
            </a:extLst>
          </p:cNvPr>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44E3E368-DC28-6D3A-F43E-69201906357D}"/>
              </a:ext>
            </a:extLst>
          </p:cNvPr>
          <p:cNvSpPr>
            <a:spLocks noGrp="1"/>
          </p:cNvSpPr>
          <p:nvPr>
            <p:ph idx="1"/>
          </p:nvPr>
        </p:nvSpPr>
        <p:spPr/>
        <p:txBody>
          <a:bodyPr/>
          <a:lstStyle/>
          <a:p>
            <a:endParaRPr lang="en-US" dirty="0"/>
          </a:p>
          <a:p>
            <a:endParaRPr lang="en-GB" dirty="0"/>
          </a:p>
          <a:p>
            <a:pPr marL="1828800" lvl="4" indent="0">
              <a:buNone/>
            </a:pPr>
            <a:r>
              <a:rPr lang="en-GB" sz="4400" dirty="0"/>
              <a:t>Question and Answer Session</a:t>
            </a:r>
          </a:p>
        </p:txBody>
      </p:sp>
    </p:spTree>
    <p:extLst>
      <p:ext uri="{BB962C8B-B14F-4D97-AF65-F5344CB8AC3E}">
        <p14:creationId xmlns:p14="http://schemas.microsoft.com/office/powerpoint/2010/main" val="408170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20CD-CE7B-6B79-456C-7B3CEC1C1330}"/>
              </a:ext>
            </a:extLst>
          </p:cNvPr>
          <p:cNvSpPr>
            <a:spLocks noGrp="1"/>
          </p:cNvSpPr>
          <p:nvPr>
            <p:ph type="title"/>
          </p:nvPr>
        </p:nvSpPr>
        <p:spPr/>
        <p:txBody>
          <a:bodyPr/>
          <a:lstStyle/>
          <a:p>
            <a:r>
              <a:rPr lang="en-US" dirty="0"/>
              <a:t>Discussion Questions</a:t>
            </a:r>
            <a:endParaRPr lang="en-GB" dirty="0"/>
          </a:p>
        </p:txBody>
      </p:sp>
      <p:sp>
        <p:nvSpPr>
          <p:cNvPr id="3" name="Content Placeholder 2">
            <a:extLst>
              <a:ext uri="{FF2B5EF4-FFF2-40B4-BE49-F238E27FC236}">
                <a16:creationId xmlns:a16="http://schemas.microsoft.com/office/drawing/2014/main" id="{9D8B37B6-C9AE-39A8-01C2-D6113C1909CF}"/>
              </a:ext>
            </a:extLst>
          </p:cNvPr>
          <p:cNvSpPr>
            <a:spLocks noGrp="1"/>
          </p:cNvSpPr>
          <p:nvPr>
            <p:ph idx="1"/>
          </p:nvPr>
        </p:nvSpPr>
        <p:spPr/>
        <p:txBody>
          <a:bodyPr/>
          <a:lstStyle/>
          <a:p>
            <a:r>
              <a:rPr lang="en-US" dirty="0"/>
              <a:t>1	How do you as Non Execs and Chief Officers currently work 	together to deliver the Chapter’s functions?</a:t>
            </a:r>
          </a:p>
          <a:p>
            <a:endParaRPr lang="en-US" dirty="0"/>
          </a:p>
          <a:p>
            <a:r>
              <a:rPr lang="en-US" dirty="0"/>
              <a:t>2	What works well and what could be improved?</a:t>
            </a:r>
          </a:p>
          <a:p>
            <a:endParaRPr lang="en-US" dirty="0"/>
          </a:p>
          <a:p>
            <a:r>
              <a:rPr lang="en-US" dirty="0"/>
              <a:t>3	Are there any obstacles and if so, how can they be overcome?</a:t>
            </a:r>
          </a:p>
          <a:p>
            <a:endParaRPr lang="en-US" dirty="0"/>
          </a:p>
          <a:p>
            <a:r>
              <a:rPr lang="en-US" dirty="0"/>
              <a:t>4	How can you implement what you have heard throughout the 	Event going forward?</a:t>
            </a:r>
            <a:endParaRPr lang="en-GB" dirty="0"/>
          </a:p>
        </p:txBody>
      </p:sp>
    </p:spTree>
    <p:extLst>
      <p:ext uri="{BB962C8B-B14F-4D97-AF65-F5344CB8AC3E}">
        <p14:creationId xmlns:p14="http://schemas.microsoft.com/office/powerpoint/2010/main" val="9641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5AAE-44C6-F47D-6287-A275F03FF63D}"/>
              </a:ext>
            </a:extLst>
          </p:cNvPr>
          <p:cNvSpPr>
            <a:spLocks noGrp="1"/>
          </p:cNvSpPr>
          <p:nvPr>
            <p:ph type="title"/>
          </p:nvPr>
        </p:nvSpPr>
        <p:spPr/>
        <p:txBody>
          <a:bodyPr/>
          <a:lstStyle/>
          <a:p>
            <a:r>
              <a:rPr lang="en-US" b="1" u="sng" dirty="0"/>
              <a:t>Charitable and Ecclesiastical Obligations</a:t>
            </a:r>
            <a:endParaRPr lang="en-GB" b="1" u="sng" dirty="0"/>
          </a:p>
        </p:txBody>
      </p:sp>
      <p:sp>
        <p:nvSpPr>
          <p:cNvPr id="3" name="Content Placeholder 2">
            <a:extLst>
              <a:ext uri="{FF2B5EF4-FFF2-40B4-BE49-F238E27FC236}">
                <a16:creationId xmlns:a16="http://schemas.microsoft.com/office/drawing/2014/main" id="{579F5DA3-8EB3-B22D-72A3-F7B3635DA4F3}"/>
              </a:ext>
            </a:extLst>
          </p:cNvPr>
          <p:cNvSpPr>
            <a:spLocks noGrp="1"/>
          </p:cNvSpPr>
          <p:nvPr>
            <p:ph idx="1"/>
          </p:nvPr>
        </p:nvSpPr>
        <p:spPr/>
        <p:txBody>
          <a:bodyPr/>
          <a:lstStyle/>
          <a:p>
            <a:r>
              <a:rPr lang="en-US" sz="3200" dirty="0"/>
              <a:t>Chapters unusual in having a dual role</a:t>
            </a:r>
          </a:p>
          <a:p>
            <a:endParaRPr lang="en-US" sz="2000" dirty="0"/>
          </a:p>
          <a:p>
            <a:r>
              <a:rPr lang="en-US" sz="2000" dirty="0"/>
              <a:t>Charitable – trustees must manage the cathedral in the best interest of the charity in line with its charitable objects (CC3)</a:t>
            </a:r>
          </a:p>
          <a:p>
            <a:endParaRPr lang="en-US" sz="2000" dirty="0"/>
          </a:p>
          <a:p>
            <a:r>
              <a:rPr lang="en-US" sz="2000" dirty="0"/>
              <a:t>Ecclesiastical – trustees must have due regard to </a:t>
            </a:r>
          </a:p>
          <a:p>
            <a:endParaRPr lang="en-US" sz="2000" dirty="0">
              <a:solidFill>
                <a:schemeClr val="tx1">
                  <a:lumMod val="95000"/>
                </a:schemeClr>
              </a:solidFill>
            </a:endParaRPr>
          </a:p>
          <a:p>
            <a:pPr algn="l"/>
            <a:r>
              <a:rPr lang="en-US" sz="2000" b="0" i="0" dirty="0">
                <a:solidFill>
                  <a:schemeClr val="tx1">
                    <a:lumMod val="95000"/>
                  </a:schemeClr>
                </a:solidFill>
                <a:effectLst/>
                <a:latin typeface="arial" panose="020B0604020202020204" pitchFamily="34" charset="0"/>
              </a:rPr>
              <a:t>(a)	 the cathedral as the seat of the bishop and a </a:t>
            </a:r>
            <a:r>
              <a:rPr lang="en-US" sz="2000" b="0" i="0" dirty="0" err="1">
                <a:solidFill>
                  <a:schemeClr val="tx1">
                    <a:lumMod val="95000"/>
                  </a:schemeClr>
                </a:solidFill>
                <a:effectLst/>
                <a:latin typeface="arial" panose="020B0604020202020204" pitchFamily="34" charset="0"/>
              </a:rPr>
              <a:t>centre</a:t>
            </a:r>
            <a:r>
              <a:rPr lang="en-US" sz="2000" b="0" i="0" dirty="0">
                <a:solidFill>
                  <a:schemeClr val="tx1">
                    <a:lumMod val="95000"/>
                  </a:schemeClr>
                </a:solidFill>
                <a:effectLst/>
                <a:latin typeface="arial" panose="020B0604020202020204" pitchFamily="34" charset="0"/>
              </a:rPr>
              <a:t> of worship and mission, and</a:t>
            </a:r>
          </a:p>
          <a:p>
            <a:pPr algn="l"/>
            <a:endParaRPr lang="en-US" sz="2000" b="0" i="0" dirty="0">
              <a:solidFill>
                <a:schemeClr val="tx1">
                  <a:lumMod val="95000"/>
                </a:schemeClr>
              </a:solidFill>
              <a:effectLst/>
              <a:latin typeface="arial" panose="020B0604020202020204" pitchFamily="34" charset="0"/>
            </a:endParaRPr>
          </a:p>
          <a:p>
            <a:pPr algn="l"/>
            <a:r>
              <a:rPr lang="en-US" sz="2000" b="0" i="0" dirty="0">
                <a:solidFill>
                  <a:schemeClr val="tx1">
                    <a:lumMod val="95000"/>
                  </a:schemeClr>
                </a:solidFill>
                <a:effectLst/>
                <a:latin typeface="arial" panose="020B0604020202020204" pitchFamily="34" charset="0"/>
              </a:rPr>
              <a:t>(b)	the importance of the cathedral’s role in providing a focus for the life and work of the 	Church of England in the diocese.</a:t>
            </a:r>
          </a:p>
          <a:p>
            <a:endParaRPr lang="en-GB" dirty="0"/>
          </a:p>
        </p:txBody>
      </p:sp>
    </p:spTree>
    <p:extLst>
      <p:ext uri="{BB962C8B-B14F-4D97-AF65-F5344CB8AC3E}">
        <p14:creationId xmlns:p14="http://schemas.microsoft.com/office/powerpoint/2010/main" val="168272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AA95-B67A-0656-F4AF-6F8B271B589D}"/>
              </a:ext>
            </a:extLst>
          </p:cNvPr>
          <p:cNvSpPr>
            <a:spLocks noGrp="1"/>
          </p:cNvSpPr>
          <p:nvPr>
            <p:ph type="title"/>
          </p:nvPr>
        </p:nvSpPr>
        <p:spPr/>
        <p:txBody>
          <a:bodyPr/>
          <a:lstStyle/>
          <a:p>
            <a:r>
              <a:rPr lang="en-US" dirty="0"/>
              <a:t>Objects</a:t>
            </a:r>
            <a:endParaRPr lang="en-GB" dirty="0"/>
          </a:p>
        </p:txBody>
      </p:sp>
      <p:sp>
        <p:nvSpPr>
          <p:cNvPr id="3" name="Content Placeholder 2">
            <a:extLst>
              <a:ext uri="{FF2B5EF4-FFF2-40B4-BE49-F238E27FC236}">
                <a16:creationId xmlns:a16="http://schemas.microsoft.com/office/drawing/2014/main" id="{9BF7EA68-E724-3A35-1E7D-8834564A7B5A}"/>
              </a:ext>
            </a:extLst>
          </p:cNvPr>
          <p:cNvSpPr>
            <a:spLocks noGrp="1"/>
          </p:cNvSpPr>
          <p:nvPr>
            <p:ph idx="1"/>
          </p:nvPr>
        </p:nvSpPr>
        <p:spPr/>
        <p:txBody>
          <a:bodyPr>
            <a:normAutofit fontScale="92500"/>
          </a:bodyPr>
          <a:lstStyle/>
          <a:p>
            <a:pPr algn="l"/>
            <a:r>
              <a:rPr lang="en-US" b="1" i="0">
                <a:solidFill>
                  <a:schemeClr val="tx1">
                    <a:lumMod val="95000"/>
                  </a:schemeClr>
                </a:solidFill>
                <a:effectLst/>
                <a:latin typeface="arial" panose="020B0604020202020204" pitchFamily="34" charset="0"/>
              </a:rPr>
              <a:t>Cathedrals Measure 2021 </a:t>
            </a:r>
            <a:r>
              <a:rPr lang="en-US" b="1" i="0" dirty="0">
                <a:solidFill>
                  <a:schemeClr val="tx1">
                    <a:lumMod val="95000"/>
                  </a:schemeClr>
                </a:solidFill>
                <a:effectLst/>
                <a:latin typeface="arial" panose="020B0604020202020204" pitchFamily="34" charset="0"/>
              </a:rPr>
              <a:t>(section 4)</a:t>
            </a:r>
          </a:p>
          <a:p>
            <a:pPr algn="l"/>
            <a:endParaRPr lang="en-US" sz="2000" dirty="0">
              <a:solidFill>
                <a:schemeClr val="tx1">
                  <a:lumMod val="95000"/>
                </a:schemeClr>
              </a:solidFill>
              <a:latin typeface="arial" panose="020B0604020202020204" pitchFamily="34" charset="0"/>
            </a:endParaRPr>
          </a:p>
          <a:p>
            <a:pPr algn="l"/>
            <a:r>
              <a:rPr lang="en-US" sz="2000" b="0" i="0" dirty="0">
                <a:solidFill>
                  <a:schemeClr val="tx1">
                    <a:lumMod val="95000"/>
                  </a:schemeClr>
                </a:solidFill>
                <a:effectLst/>
                <a:latin typeface="arial" panose="020B0604020202020204" pitchFamily="34" charset="0"/>
              </a:rPr>
              <a:t>The constitution must specify the following as the only objects of the Chapter of a cathedral</a:t>
            </a:r>
          </a:p>
          <a:p>
            <a:pPr algn="l"/>
            <a:endParaRPr lang="en-US" b="0" i="0" dirty="0">
              <a:solidFill>
                <a:schemeClr val="tx1">
                  <a:lumMod val="95000"/>
                </a:schemeClr>
              </a:solidFill>
              <a:effectLst/>
              <a:latin typeface="arial" panose="020B0604020202020204" pitchFamily="34" charset="0"/>
            </a:endParaRPr>
          </a:p>
          <a:p>
            <a:pPr algn="l"/>
            <a:r>
              <a:rPr lang="en-US" sz="2200" b="0" i="0" dirty="0">
                <a:solidFill>
                  <a:schemeClr val="tx1">
                    <a:lumMod val="95000"/>
                  </a:schemeClr>
                </a:solidFill>
                <a:effectLst/>
                <a:latin typeface="arial" panose="020B0604020202020204" pitchFamily="34" charset="0"/>
              </a:rPr>
              <a:t>(a)	</a:t>
            </a:r>
            <a:r>
              <a:rPr lang="en-US" sz="2000" b="0" i="0" dirty="0">
                <a:solidFill>
                  <a:schemeClr val="tx1">
                    <a:lumMod val="95000"/>
                  </a:schemeClr>
                </a:solidFill>
                <a:effectLst/>
                <a:latin typeface="arial" panose="020B0604020202020204" pitchFamily="34" charset="0"/>
              </a:rPr>
              <a:t>to advance the Christian religion in accordance with the faith and practice of 	the Church 	of England, in particular by furthering the mission of the Church of England;</a:t>
            </a:r>
          </a:p>
          <a:p>
            <a:pPr algn="l"/>
            <a:endParaRPr lang="en-US" sz="2000" b="0" i="0" dirty="0">
              <a:solidFill>
                <a:schemeClr val="tx1">
                  <a:lumMod val="95000"/>
                </a:schemeClr>
              </a:solidFill>
              <a:effectLst/>
              <a:latin typeface="arial" panose="020B0604020202020204" pitchFamily="34" charset="0"/>
            </a:endParaRPr>
          </a:p>
          <a:p>
            <a:pPr algn="l"/>
            <a:r>
              <a:rPr lang="en-US" sz="2000" b="0" i="0" dirty="0">
                <a:solidFill>
                  <a:schemeClr val="tx1">
                    <a:lumMod val="95000"/>
                  </a:schemeClr>
                </a:solidFill>
                <a:effectLst/>
                <a:latin typeface="arial" panose="020B0604020202020204" pitchFamily="34" charset="0"/>
              </a:rPr>
              <a:t>(b)	to care for and conserve the fabric and structure of the cathedral church building;</a:t>
            </a:r>
          </a:p>
          <a:p>
            <a:pPr algn="l"/>
            <a:endParaRPr lang="en-US" sz="2000" b="0" i="0" dirty="0">
              <a:solidFill>
                <a:schemeClr val="tx1">
                  <a:lumMod val="95000"/>
                </a:schemeClr>
              </a:solidFill>
              <a:effectLst/>
              <a:latin typeface="arial" panose="020B0604020202020204" pitchFamily="34" charset="0"/>
            </a:endParaRPr>
          </a:p>
          <a:p>
            <a:pPr algn="l"/>
            <a:r>
              <a:rPr lang="en-US" sz="2000" b="0" i="0" dirty="0">
                <a:solidFill>
                  <a:schemeClr val="tx1">
                    <a:lumMod val="95000"/>
                  </a:schemeClr>
                </a:solidFill>
                <a:effectLst/>
                <a:latin typeface="arial" panose="020B0604020202020204" pitchFamily="34" charset="0"/>
              </a:rPr>
              <a:t>(c)	to advance any other charitable purposes which are ancillary to the 	furtherance of the 	purpose referred to in paragraph (a) or (b).</a:t>
            </a:r>
          </a:p>
          <a:p>
            <a:endParaRPr lang="en-US" sz="2000" dirty="0">
              <a:solidFill>
                <a:schemeClr val="tx1">
                  <a:lumMod val="95000"/>
                </a:schemeClr>
              </a:solidFill>
            </a:endParaRPr>
          </a:p>
          <a:p>
            <a:endParaRPr lang="en-GB" dirty="0"/>
          </a:p>
        </p:txBody>
      </p:sp>
    </p:spTree>
    <p:extLst>
      <p:ext uri="{BB962C8B-B14F-4D97-AF65-F5344CB8AC3E}">
        <p14:creationId xmlns:p14="http://schemas.microsoft.com/office/powerpoint/2010/main" val="18100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93C9-71D2-EE40-A1B2-540CA36AFFFA}"/>
              </a:ext>
            </a:extLst>
          </p:cNvPr>
          <p:cNvSpPr>
            <a:spLocks noGrp="1"/>
          </p:cNvSpPr>
          <p:nvPr>
            <p:ph type="title"/>
          </p:nvPr>
        </p:nvSpPr>
        <p:spPr/>
        <p:txBody>
          <a:bodyPr/>
          <a:lstStyle/>
          <a:p>
            <a:r>
              <a:rPr lang="en-US" dirty="0"/>
              <a:t>Role of Chapter (Section 11)</a:t>
            </a:r>
            <a:endParaRPr lang="en-GB" dirty="0"/>
          </a:p>
        </p:txBody>
      </p:sp>
      <p:sp>
        <p:nvSpPr>
          <p:cNvPr id="3" name="Content Placeholder 2">
            <a:extLst>
              <a:ext uri="{FF2B5EF4-FFF2-40B4-BE49-F238E27FC236}">
                <a16:creationId xmlns:a16="http://schemas.microsoft.com/office/drawing/2014/main" id="{681B3A2C-1DDA-CDBD-41D5-42F5DB4B55E1}"/>
              </a:ext>
            </a:extLst>
          </p:cNvPr>
          <p:cNvSpPr>
            <a:spLocks noGrp="1"/>
          </p:cNvSpPr>
          <p:nvPr>
            <p:ph idx="1"/>
          </p:nvPr>
        </p:nvSpPr>
        <p:spPr/>
        <p:txBody>
          <a:bodyPr>
            <a:normAutofit/>
          </a:bodyPr>
          <a:lstStyle/>
          <a:p>
            <a:pPr algn="l"/>
            <a:r>
              <a:rPr lang="en-US" sz="1800" b="0" i="0" dirty="0">
                <a:solidFill>
                  <a:schemeClr val="tx1">
                    <a:lumMod val="95000"/>
                  </a:schemeClr>
                </a:solidFill>
                <a:effectLst/>
                <a:latin typeface="arial" panose="020B0604020202020204" pitchFamily="34" charset="0"/>
              </a:rPr>
              <a:t>The Chapter must direct and oversee the administration of the affairs of the cathedral; and in performing that duty the Chapter must in particular</a:t>
            </a:r>
          </a:p>
          <a:p>
            <a:pPr algn="l"/>
            <a:endParaRPr lang="en-US" sz="1800" b="0" i="0" dirty="0">
              <a:solidFill>
                <a:schemeClr val="tx1">
                  <a:lumMod val="95000"/>
                </a:schemeClr>
              </a:solidFill>
              <a:effectLst/>
              <a:latin typeface="arial" panose="020B0604020202020204" pitchFamily="34" charset="0"/>
            </a:endParaRPr>
          </a:p>
          <a:p>
            <a:pPr algn="l"/>
            <a:r>
              <a:rPr lang="en-US" sz="1800" b="0" i="0" dirty="0">
                <a:solidFill>
                  <a:schemeClr val="tx1">
                    <a:lumMod val="95000"/>
                  </a:schemeClr>
                </a:solidFill>
                <a:effectLst/>
                <a:latin typeface="arial" panose="020B0604020202020204" pitchFamily="34" charset="0"/>
              </a:rPr>
              <a:t>(a)	order the worship of the cathedral and promote its mission;</a:t>
            </a:r>
          </a:p>
          <a:p>
            <a:pPr algn="l"/>
            <a:r>
              <a:rPr lang="en-US" sz="1800" b="0" i="0" dirty="0">
                <a:solidFill>
                  <a:schemeClr val="tx1">
                    <a:lumMod val="95000"/>
                  </a:schemeClr>
                </a:solidFill>
                <a:effectLst/>
                <a:latin typeface="arial" panose="020B0604020202020204" pitchFamily="34" charset="0"/>
              </a:rPr>
              <a:t>(b)	formulate, after consultation with the bishop, proposals relating to the general direction and 	mission of the cathedral;</a:t>
            </a:r>
          </a:p>
          <a:p>
            <a:pPr algn="l"/>
            <a:r>
              <a:rPr lang="en-US" sz="1800" b="0" i="0" dirty="0">
                <a:solidFill>
                  <a:schemeClr val="tx1">
                    <a:lumMod val="95000"/>
                  </a:schemeClr>
                </a:solidFill>
                <a:effectLst/>
                <a:latin typeface="arial" panose="020B0604020202020204" pitchFamily="34" charset="0"/>
              </a:rPr>
              <a:t>(c)	prepare an annual budget for the Chapter;</a:t>
            </a:r>
          </a:p>
          <a:p>
            <a:pPr algn="l"/>
            <a:r>
              <a:rPr lang="en-US" sz="1800" b="0" i="0" dirty="0">
                <a:solidFill>
                  <a:schemeClr val="tx1">
                    <a:lumMod val="95000"/>
                  </a:schemeClr>
                </a:solidFill>
                <a:effectLst/>
                <a:latin typeface="arial" panose="020B0604020202020204" pitchFamily="34" charset="0"/>
              </a:rPr>
              <a:t>(d)	prepare an annual report for the Chapter and annual accounts for audit and subsequent 	approval;</a:t>
            </a:r>
          </a:p>
          <a:p>
            <a:pPr algn="l"/>
            <a:r>
              <a:rPr lang="en-US" sz="1800" b="0" i="0" dirty="0">
                <a:solidFill>
                  <a:schemeClr val="tx1">
                    <a:lumMod val="95000"/>
                  </a:schemeClr>
                </a:solidFill>
                <a:effectLst/>
                <a:latin typeface="arial" panose="020B0604020202020204" pitchFamily="34" charset="0"/>
              </a:rPr>
              <a:t>(e)	keep under review the constitution and statutes;</a:t>
            </a:r>
          </a:p>
          <a:p>
            <a:pPr algn="l"/>
            <a:r>
              <a:rPr lang="en-US" sz="1800" b="0" i="0" dirty="0">
                <a:solidFill>
                  <a:schemeClr val="tx1">
                    <a:lumMod val="95000"/>
                  </a:schemeClr>
                </a:solidFill>
                <a:effectLst/>
                <a:latin typeface="arial" panose="020B0604020202020204" pitchFamily="34" charset="0"/>
              </a:rPr>
              <a:t>(f)	manage the property vested in the Chapter and the income accruing from it and, in particular, 	ensure that necessary repairs and maintenance in respect of the cathedral and its contents 	and other buildings and monuments are carried out.</a:t>
            </a:r>
          </a:p>
          <a:p>
            <a:endParaRPr lang="en-GB" dirty="0"/>
          </a:p>
        </p:txBody>
      </p:sp>
    </p:spTree>
    <p:extLst>
      <p:ext uri="{BB962C8B-B14F-4D97-AF65-F5344CB8AC3E}">
        <p14:creationId xmlns:p14="http://schemas.microsoft.com/office/powerpoint/2010/main" val="127275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561B-75CB-BCCB-7E90-2F4A2B2B40A1}"/>
              </a:ext>
            </a:extLst>
          </p:cNvPr>
          <p:cNvSpPr>
            <a:spLocks noGrp="1"/>
          </p:cNvSpPr>
          <p:nvPr>
            <p:ph type="title"/>
          </p:nvPr>
        </p:nvSpPr>
        <p:spPr/>
        <p:txBody>
          <a:bodyPr/>
          <a:lstStyle/>
          <a:p>
            <a:r>
              <a:rPr lang="en-US" dirty="0"/>
              <a:t>Chapter Success</a:t>
            </a:r>
            <a:endParaRPr lang="en-GB" dirty="0"/>
          </a:p>
        </p:txBody>
      </p:sp>
      <p:sp>
        <p:nvSpPr>
          <p:cNvPr id="3" name="Content Placeholder 2">
            <a:extLst>
              <a:ext uri="{FF2B5EF4-FFF2-40B4-BE49-F238E27FC236}">
                <a16:creationId xmlns:a16="http://schemas.microsoft.com/office/drawing/2014/main" id="{9AA68F8E-5864-36AC-E17E-5A58CF76F5DA}"/>
              </a:ext>
            </a:extLst>
          </p:cNvPr>
          <p:cNvSpPr>
            <a:spLocks noGrp="1"/>
          </p:cNvSpPr>
          <p:nvPr>
            <p:ph idx="1"/>
          </p:nvPr>
        </p:nvSpPr>
        <p:spPr/>
        <p:txBody>
          <a:bodyPr/>
          <a:lstStyle/>
          <a:p>
            <a:r>
              <a:rPr lang="en-US" dirty="0"/>
              <a:t>Dependent on the effective working of the Executive team and the Trustee team</a:t>
            </a:r>
          </a:p>
          <a:p>
            <a:endParaRPr lang="en-US" dirty="0"/>
          </a:p>
          <a:p>
            <a:r>
              <a:rPr lang="en-US" dirty="0"/>
              <a:t>Non Execs make up the majority of Chapter and vital in bringing both their particular skill set and for providing a sense check</a:t>
            </a:r>
          </a:p>
          <a:p>
            <a:endParaRPr lang="en-US" dirty="0"/>
          </a:p>
          <a:p>
            <a:r>
              <a:rPr lang="en-US" dirty="0"/>
              <a:t>Cathedral cannot function without the Chief Officers and the staff support</a:t>
            </a:r>
            <a:endParaRPr lang="en-GB" dirty="0"/>
          </a:p>
        </p:txBody>
      </p:sp>
    </p:spTree>
    <p:extLst>
      <p:ext uri="{BB962C8B-B14F-4D97-AF65-F5344CB8AC3E}">
        <p14:creationId xmlns:p14="http://schemas.microsoft.com/office/powerpoint/2010/main" val="369815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3334-EC58-720B-C8E5-EECF5BF13E36}"/>
              </a:ext>
            </a:extLst>
          </p:cNvPr>
          <p:cNvSpPr>
            <a:spLocks noGrp="1"/>
          </p:cNvSpPr>
          <p:nvPr>
            <p:ph type="title"/>
          </p:nvPr>
        </p:nvSpPr>
        <p:spPr/>
        <p:txBody>
          <a:bodyPr/>
          <a:lstStyle/>
          <a:p>
            <a:r>
              <a:rPr lang="en-US" dirty="0"/>
              <a:t>Key interdependencies</a:t>
            </a:r>
            <a:endParaRPr lang="en-GB" dirty="0"/>
          </a:p>
        </p:txBody>
      </p:sp>
      <p:sp>
        <p:nvSpPr>
          <p:cNvPr id="3" name="Content Placeholder 2">
            <a:extLst>
              <a:ext uri="{FF2B5EF4-FFF2-40B4-BE49-F238E27FC236}">
                <a16:creationId xmlns:a16="http://schemas.microsoft.com/office/drawing/2014/main" id="{EFEE96A7-4650-EAEB-006B-02780CB02C95}"/>
              </a:ext>
            </a:extLst>
          </p:cNvPr>
          <p:cNvSpPr>
            <a:spLocks noGrp="1"/>
          </p:cNvSpPr>
          <p:nvPr>
            <p:ph sz="half" idx="1"/>
          </p:nvPr>
        </p:nvSpPr>
        <p:spPr/>
        <p:txBody>
          <a:bodyPr>
            <a:normAutofit fontScale="92500" lnSpcReduction="10000"/>
          </a:bodyPr>
          <a:lstStyle/>
          <a:p>
            <a:r>
              <a:rPr lang="en-US" b="1" u="sng" dirty="0"/>
              <a:t>Chapter</a:t>
            </a:r>
          </a:p>
          <a:p>
            <a:endParaRPr lang="en-US" dirty="0"/>
          </a:p>
          <a:p>
            <a:r>
              <a:rPr lang="en-US" dirty="0"/>
              <a:t>Prepare annual budget</a:t>
            </a:r>
          </a:p>
          <a:p>
            <a:endParaRPr lang="en-US" dirty="0"/>
          </a:p>
          <a:p>
            <a:endParaRPr lang="en-US" dirty="0"/>
          </a:p>
          <a:p>
            <a:r>
              <a:rPr lang="en-US" dirty="0"/>
              <a:t>Prepare annual report and accounts</a:t>
            </a:r>
          </a:p>
          <a:p>
            <a:endParaRPr lang="en-US" dirty="0"/>
          </a:p>
          <a:p>
            <a:r>
              <a:rPr lang="en-US" dirty="0"/>
              <a:t>Manage property and income and ensure properly maintained</a:t>
            </a:r>
            <a:endParaRPr lang="en-GB" dirty="0"/>
          </a:p>
        </p:txBody>
      </p:sp>
      <p:sp>
        <p:nvSpPr>
          <p:cNvPr id="4" name="Content Placeholder 3">
            <a:extLst>
              <a:ext uri="{FF2B5EF4-FFF2-40B4-BE49-F238E27FC236}">
                <a16:creationId xmlns:a16="http://schemas.microsoft.com/office/drawing/2014/main" id="{A5F9F2AA-1FCC-5254-8B6B-341E272E31FD}"/>
              </a:ext>
            </a:extLst>
          </p:cNvPr>
          <p:cNvSpPr>
            <a:spLocks noGrp="1"/>
          </p:cNvSpPr>
          <p:nvPr>
            <p:ph sz="half" idx="2"/>
          </p:nvPr>
        </p:nvSpPr>
        <p:spPr/>
        <p:txBody>
          <a:bodyPr>
            <a:normAutofit fontScale="92500" lnSpcReduction="10000"/>
          </a:bodyPr>
          <a:lstStyle/>
          <a:p>
            <a:r>
              <a:rPr lang="en-US" b="1" u="sng" dirty="0"/>
              <a:t>Chief Officers</a:t>
            </a:r>
          </a:p>
          <a:p>
            <a:endParaRPr lang="en-US" dirty="0"/>
          </a:p>
          <a:p>
            <a:r>
              <a:rPr lang="en-GB" dirty="0"/>
              <a:t>Provide analysis, data and draught budget</a:t>
            </a:r>
          </a:p>
          <a:p>
            <a:endParaRPr lang="en-GB" dirty="0"/>
          </a:p>
          <a:p>
            <a:r>
              <a:rPr lang="en-GB" dirty="0"/>
              <a:t>Prepare accounts for approval and draft report</a:t>
            </a:r>
          </a:p>
          <a:p>
            <a:endParaRPr lang="en-GB" dirty="0"/>
          </a:p>
          <a:p>
            <a:r>
              <a:rPr lang="en-GB" dirty="0"/>
              <a:t>Will direct managing agents, contractors and staff team</a:t>
            </a:r>
          </a:p>
        </p:txBody>
      </p:sp>
    </p:spTree>
    <p:extLst>
      <p:ext uri="{BB962C8B-B14F-4D97-AF65-F5344CB8AC3E}">
        <p14:creationId xmlns:p14="http://schemas.microsoft.com/office/powerpoint/2010/main" val="278059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631A-A436-3CF5-B110-2A991D207335}"/>
              </a:ext>
            </a:extLst>
          </p:cNvPr>
          <p:cNvSpPr>
            <a:spLocks noGrp="1"/>
          </p:cNvSpPr>
          <p:nvPr>
            <p:ph type="title"/>
          </p:nvPr>
        </p:nvSpPr>
        <p:spPr>
          <a:xfrm rot="10800000" flipV="1">
            <a:off x="161177" y="286109"/>
            <a:ext cx="3645948" cy="841076"/>
          </a:xfrm>
        </p:spPr>
        <p:txBody>
          <a:bodyPr/>
          <a:lstStyle/>
          <a:p>
            <a:r>
              <a:rPr lang="en-US" dirty="0"/>
              <a:t>In Practice</a:t>
            </a:r>
            <a:endParaRPr lang="en-GB" dirty="0"/>
          </a:p>
        </p:txBody>
      </p:sp>
      <p:sp>
        <p:nvSpPr>
          <p:cNvPr id="3" name="Content Placeholder 2">
            <a:extLst>
              <a:ext uri="{FF2B5EF4-FFF2-40B4-BE49-F238E27FC236}">
                <a16:creationId xmlns:a16="http://schemas.microsoft.com/office/drawing/2014/main" id="{489ED02B-0471-1DAA-C176-22FE9D3C4732}"/>
              </a:ext>
            </a:extLst>
          </p:cNvPr>
          <p:cNvSpPr>
            <a:spLocks noGrp="1"/>
          </p:cNvSpPr>
          <p:nvPr>
            <p:ph idx="1"/>
          </p:nvPr>
        </p:nvSpPr>
        <p:spPr/>
        <p:txBody>
          <a:bodyPr>
            <a:normAutofit/>
          </a:bodyPr>
          <a:lstStyle/>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D37F976B-F8D4-4F53-971A-86A031F85567}"/>
              </a:ext>
            </a:extLst>
          </p:cNvPr>
          <p:cNvSpPr>
            <a:spLocks noGrp="1"/>
          </p:cNvSpPr>
          <p:nvPr>
            <p:ph type="body" sz="half" idx="2"/>
          </p:nvPr>
        </p:nvSpPr>
        <p:spPr>
          <a:xfrm>
            <a:off x="92014" y="1506748"/>
            <a:ext cx="7666009" cy="4525992"/>
          </a:xfrm>
        </p:spPr>
        <p:txBody>
          <a:bodyPr>
            <a:normAutofit/>
          </a:bodyPr>
          <a:lstStyle/>
          <a:p>
            <a:endParaRPr lang="en-US" sz="2400" dirty="0"/>
          </a:p>
          <a:p>
            <a:r>
              <a:rPr lang="en-US" sz="2400" dirty="0"/>
              <a:t>Cathedrals are very different in scale and operation</a:t>
            </a:r>
          </a:p>
          <a:p>
            <a:endParaRPr lang="en-GB" sz="2400" dirty="0"/>
          </a:p>
          <a:p>
            <a:r>
              <a:rPr lang="en-US" sz="2400" dirty="0"/>
              <a:t>How Non Execs work with Chief Officers has to be rooted in reality. It needs to work for you!</a:t>
            </a:r>
          </a:p>
          <a:p>
            <a:endParaRPr lang="en-GB" sz="2400" dirty="0"/>
          </a:p>
          <a:p>
            <a:r>
              <a:rPr lang="en-US" sz="2400" dirty="0"/>
              <a:t>Hear from Ripon and Salisbury as to how their Non Execs and Chief officers work together.</a:t>
            </a:r>
            <a:endParaRPr lang="en-GB" sz="2400" dirty="0"/>
          </a:p>
          <a:p>
            <a:endParaRPr lang="en-GB" dirty="0"/>
          </a:p>
        </p:txBody>
      </p:sp>
      <p:pic>
        <p:nvPicPr>
          <p:cNvPr id="1030" name="Picture 6" descr="St Philip's Cathedral, Birmingham - Wikipedia">
            <a:extLst>
              <a:ext uri="{FF2B5EF4-FFF2-40B4-BE49-F238E27FC236}">
                <a16:creationId xmlns:a16="http://schemas.microsoft.com/office/drawing/2014/main" id="{061CCBE7-18DF-5A7F-E1DB-0B569C7D6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793" y="120289"/>
            <a:ext cx="4221194" cy="3570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eye-popping Liverpool Cathedral design that never happened - Liverpool  Echo">
            <a:extLst>
              <a:ext uri="{FF2B5EF4-FFF2-40B4-BE49-F238E27FC236}">
                <a16:creationId xmlns:a16="http://schemas.microsoft.com/office/drawing/2014/main" id="{E3C4959D-5D19-BB93-8C54-B6F6682E4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93" y="3743864"/>
            <a:ext cx="4313207" cy="311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5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C874-17DB-AB04-0713-893FB920FF28}"/>
              </a:ext>
            </a:extLst>
          </p:cNvPr>
          <p:cNvSpPr>
            <a:spLocks noGrp="1"/>
          </p:cNvSpPr>
          <p:nvPr>
            <p:ph type="title"/>
          </p:nvPr>
        </p:nvSpPr>
        <p:spPr/>
        <p:txBody>
          <a:bodyPr/>
          <a:lstStyle/>
          <a:p>
            <a:r>
              <a:rPr lang="en-US" dirty="0"/>
              <a:t>Ripon</a:t>
            </a:r>
            <a:endParaRPr lang="en-GB" dirty="0"/>
          </a:p>
        </p:txBody>
      </p:sp>
      <p:sp>
        <p:nvSpPr>
          <p:cNvPr id="4" name="Text Placeholder 3">
            <a:extLst>
              <a:ext uri="{FF2B5EF4-FFF2-40B4-BE49-F238E27FC236}">
                <a16:creationId xmlns:a16="http://schemas.microsoft.com/office/drawing/2014/main" id="{C8313612-C8AE-3BC6-8FCC-A9DAB4DDB5C1}"/>
              </a:ext>
            </a:extLst>
          </p:cNvPr>
          <p:cNvSpPr>
            <a:spLocks noGrp="1"/>
          </p:cNvSpPr>
          <p:nvPr>
            <p:ph type="body" sz="half" idx="2"/>
          </p:nvPr>
        </p:nvSpPr>
        <p:spPr/>
        <p:txBody>
          <a:bodyPr/>
          <a:lstStyle/>
          <a:p>
            <a:endParaRPr lang="en-US" dirty="0"/>
          </a:p>
          <a:p>
            <a:r>
              <a:rPr lang="en-US" sz="2800" dirty="0"/>
              <a:t>Parish Church Cathedral</a:t>
            </a:r>
          </a:p>
          <a:p>
            <a:endParaRPr lang="en-US" sz="2800" dirty="0"/>
          </a:p>
          <a:p>
            <a:r>
              <a:rPr lang="en-US" sz="2800" dirty="0"/>
              <a:t>Julia Barker - COO</a:t>
            </a:r>
            <a:endParaRPr lang="en-GB" sz="2800" dirty="0"/>
          </a:p>
          <a:p>
            <a:endParaRPr lang="en-US" sz="2800" dirty="0"/>
          </a:p>
          <a:p>
            <a:endParaRPr lang="en-GB" dirty="0"/>
          </a:p>
        </p:txBody>
      </p:sp>
      <p:pic>
        <p:nvPicPr>
          <p:cNvPr id="2052" name="Picture 4" descr="Ship of Fools: Ripon Cathedral, North Yorkshire, England">
            <a:extLst>
              <a:ext uri="{FF2B5EF4-FFF2-40B4-BE49-F238E27FC236}">
                <a16:creationId xmlns:a16="http://schemas.microsoft.com/office/drawing/2014/main" id="{1709B1F3-0536-63EF-0EE5-BC2EA1B202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495425"/>
            <a:ext cx="61722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3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5178-B277-303F-9AE5-6E449F012012}"/>
              </a:ext>
            </a:extLst>
          </p:cNvPr>
          <p:cNvSpPr>
            <a:spLocks noGrp="1"/>
          </p:cNvSpPr>
          <p:nvPr>
            <p:ph type="title"/>
          </p:nvPr>
        </p:nvSpPr>
        <p:spPr/>
        <p:txBody>
          <a:bodyPr/>
          <a:lstStyle/>
          <a:p>
            <a:r>
              <a:rPr lang="en-US" dirty="0"/>
              <a:t>Salisbury</a:t>
            </a:r>
            <a:endParaRPr lang="en-GB" dirty="0"/>
          </a:p>
        </p:txBody>
      </p:sp>
      <p:sp>
        <p:nvSpPr>
          <p:cNvPr id="4" name="Picture Placeholder 3">
            <a:extLst>
              <a:ext uri="{FF2B5EF4-FFF2-40B4-BE49-F238E27FC236}">
                <a16:creationId xmlns:a16="http://schemas.microsoft.com/office/drawing/2014/main" id="{6A95772E-6E82-D784-1617-572EBB018D5B}"/>
              </a:ext>
            </a:extLst>
          </p:cNvPr>
          <p:cNvSpPr>
            <a:spLocks noGrp="1"/>
          </p:cNvSpPr>
          <p:nvPr>
            <p:ph type="pic" idx="1"/>
          </p:nvPr>
        </p:nvSpPr>
        <p:spPr/>
      </p:sp>
      <p:sp>
        <p:nvSpPr>
          <p:cNvPr id="3" name="Content Placeholder 2">
            <a:extLst>
              <a:ext uri="{FF2B5EF4-FFF2-40B4-BE49-F238E27FC236}">
                <a16:creationId xmlns:a16="http://schemas.microsoft.com/office/drawing/2014/main" id="{7D1A8B52-1DAA-2242-1049-27EF55FDE818}"/>
              </a:ext>
            </a:extLst>
          </p:cNvPr>
          <p:cNvSpPr>
            <a:spLocks noGrp="1"/>
          </p:cNvSpPr>
          <p:nvPr>
            <p:ph type="body" sz="half" idx="2"/>
          </p:nvPr>
        </p:nvSpPr>
        <p:spPr>
          <a:xfrm>
            <a:off x="891659" y="2505244"/>
            <a:ext cx="3486936" cy="3363743"/>
          </a:xfrm>
        </p:spPr>
        <p:txBody>
          <a:bodyPr>
            <a:normAutofit/>
          </a:bodyPr>
          <a:lstStyle/>
          <a:p>
            <a:endParaRPr lang="en-US" sz="2800" dirty="0"/>
          </a:p>
          <a:p>
            <a:r>
              <a:rPr lang="en-US" sz="2800" dirty="0"/>
              <a:t>Jackie Molnar (COO) </a:t>
            </a:r>
          </a:p>
          <a:p>
            <a:r>
              <a:rPr lang="en-US" sz="2800" dirty="0"/>
              <a:t>Tim Daykin (Non Exec)</a:t>
            </a:r>
            <a:endParaRPr lang="en-GB" sz="2800" dirty="0"/>
          </a:p>
        </p:txBody>
      </p:sp>
      <p:pic>
        <p:nvPicPr>
          <p:cNvPr id="3074" name="Picture 2" descr="Top 10 Interesting facts about the Salisbury Cathedral - Discover Walks">
            <a:extLst>
              <a:ext uri="{FF2B5EF4-FFF2-40B4-BE49-F238E27FC236}">
                <a16:creationId xmlns:a16="http://schemas.microsoft.com/office/drawing/2014/main" id="{CC372B6F-E032-9B74-D8FF-01BFFD5F2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595" y="996949"/>
            <a:ext cx="6760055" cy="503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91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3D4C5C9A2C54DAE2F28661411028D" ma:contentTypeVersion="14" ma:contentTypeDescription="Create a new document." ma:contentTypeScope="" ma:versionID="e5d2968731eeb8580ad84f39aac165d1">
  <xsd:schema xmlns:xsd="http://www.w3.org/2001/XMLSchema" xmlns:xs="http://www.w3.org/2001/XMLSchema" xmlns:p="http://schemas.microsoft.com/office/2006/metadata/properties" xmlns:ns2="8b523579-d6a3-427c-a118-b3b461356c74" xmlns:ns3="d36170d3-e654-4c38-93b9-02e8a70bf212" xmlns:ns4="91caf6fe-75ce-478b-9c7c-0edc1e2a0a7e" targetNamespace="http://schemas.microsoft.com/office/2006/metadata/properties" ma:root="true" ma:fieldsID="d3a0a56998ad3cf339ccb6336a7e64fa" ns2:_="" ns3:_="" ns4:_="">
    <xsd:import namespace="8b523579-d6a3-427c-a118-b3b461356c74"/>
    <xsd:import namespace="d36170d3-e654-4c38-93b9-02e8a70bf212"/>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23579-d6a3-427c-a118-b3b461356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170d3-e654-4c38-93b9-02e8a70bf2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73443a9-776b-44f4-9436-3e5d3562ee16}" ma:internalName="TaxCatchAll" ma:showField="CatchAllData" ma:web="d36170d3-e654-4c38-93b9-02e8a70bf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888C2D-7084-41AE-BAEA-F11E358C0C2F}"/>
</file>

<file path=customXml/itemProps2.xml><?xml version="1.0" encoding="utf-8"?>
<ds:datastoreItem xmlns:ds="http://schemas.openxmlformats.org/officeDocument/2006/customXml" ds:itemID="{157A911B-CBFD-4E51-8BEE-0FBD5AFDB5EF}"/>
</file>

<file path=docProps/app.xml><?xml version="1.0" encoding="utf-8"?>
<Properties xmlns="http://schemas.openxmlformats.org/officeDocument/2006/extended-properties" xmlns:vt="http://schemas.openxmlformats.org/officeDocument/2006/docPropsVTypes">
  <TotalTime>359</TotalTime>
  <Words>615</Words>
  <Application>Microsoft Office PowerPoint</Application>
  <PresentationFormat>Widescreen</PresentationFormat>
  <Paragraphs>82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vt:lpstr>
      <vt:lpstr>Calibri</vt:lpstr>
      <vt:lpstr>Calibri Light</vt:lpstr>
      <vt:lpstr>Office Theme</vt:lpstr>
      <vt:lpstr>Chief Officers &amp; Non Execs</vt:lpstr>
      <vt:lpstr>Charitable and Ecclesiastical Obligations</vt:lpstr>
      <vt:lpstr>Objects</vt:lpstr>
      <vt:lpstr>Role of Chapter (Section 11)</vt:lpstr>
      <vt:lpstr>Chapter Success</vt:lpstr>
      <vt:lpstr>Key interdependencies</vt:lpstr>
      <vt:lpstr>In Practice</vt:lpstr>
      <vt:lpstr>Ripon</vt:lpstr>
      <vt:lpstr>Salisbury</vt:lpstr>
      <vt:lpstr>PowerPoint Presentation</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Officers &amp; Non Execs</dc:title>
  <dc:creator>Greg Hudson</dc:creator>
  <cp:lastModifiedBy>Greg Hudson</cp:lastModifiedBy>
  <cp:revision>1</cp:revision>
  <dcterms:created xsi:type="dcterms:W3CDTF">2022-10-26T09:59:31Z</dcterms:created>
  <dcterms:modified xsi:type="dcterms:W3CDTF">2022-11-22T16:04:20Z</dcterms:modified>
</cp:coreProperties>
</file>