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6" r:id="rId3"/>
    <p:sldId id="260" r:id="rId4"/>
    <p:sldId id="259" r:id="rId5"/>
    <p:sldId id="261" r:id="rId6"/>
    <p:sldId id="257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>
      <p:cViewPr varScale="1">
        <p:scale>
          <a:sx n="124" d="100"/>
          <a:sy n="124" d="100"/>
        </p:scale>
        <p:origin x="6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9BC89-25A8-1179-EAC2-39C826641B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1D7E73-D607-F866-8648-AC1939BB89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54718-F5BF-E514-F0F2-5DB198F64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89AB3-A5F0-7247-809F-64EB5B2983EB}" type="datetimeFigureOut">
              <a:rPr lang="en-US" smtClean="0"/>
              <a:t>1/17/23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256780-8F55-DB33-7D05-77D57D0A5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3A4E6-941F-D376-F5D6-5038D29BE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442B4-F0A4-6A42-9F01-AC4F49419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527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DF7F3-4E1A-CB1B-6B39-9973206A8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4471A3-8CA2-8B77-14A4-494D69ED6A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DAD294-1E03-1B82-CAD5-746C1A02C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89AB3-A5F0-7247-809F-64EB5B2983EB}" type="datetimeFigureOut">
              <a:rPr lang="en-US" smtClean="0"/>
              <a:t>1/17/23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2CB952-9234-D3AF-FC4D-A5C56D3D8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DE2DBC-A12D-C900-55E5-748A55560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442B4-F0A4-6A42-9F01-AC4F49419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037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0F95D0-1CCC-762C-B736-D01CCC7EA3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E23E72-D522-BD0D-7D81-E2D568A5C2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4B422-96B4-2733-CE16-54A46FD6A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89AB3-A5F0-7247-809F-64EB5B2983EB}" type="datetimeFigureOut">
              <a:rPr lang="en-US" smtClean="0"/>
              <a:t>1/17/23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C07505-C75F-5B7D-1962-798AF623F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2D16A-ECB8-65F7-575E-F16F908D8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442B4-F0A4-6A42-9F01-AC4F49419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538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BC976-A93B-0E5F-735D-71026AFB0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4E0F5-83CB-C80F-9702-9AFDA63F4B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1D64D3-9D10-A663-E953-F0FCCD0C3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89AB3-A5F0-7247-809F-64EB5B2983EB}" type="datetimeFigureOut">
              <a:rPr lang="en-US" smtClean="0"/>
              <a:t>1/17/23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8ED5F6-EA9E-3664-7D88-3ADA21D91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3D134-7FD7-7B4D-BB58-167AFBC54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442B4-F0A4-6A42-9F01-AC4F49419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373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6C763-975A-C6DD-0C2C-59917B17E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079236-B185-7066-4E1A-406511F536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D05DA-2437-D66B-1C96-718651424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89AB3-A5F0-7247-809F-64EB5B2983EB}" type="datetimeFigureOut">
              <a:rPr lang="en-US" smtClean="0"/>
              <a:t>1/17/23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BA1ADC-1FA1-7575-ADDD-E417843D8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31C61-863D-2FF1-AC87-0B71462E5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442B4-F0A4-6A42-9F01-AC4F49419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122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AA536-0395-E1EF-18A9-B4B8FE944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A5130-9172-CE8F-2D78-E9C7819523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B024B3-CED2-F28A-A0C7-79B9C96490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BDBABB-5C49-604D-F5A9-BBC802809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89AB3-A5F0-7247-809F-64EB5B2983EB}" type="datetimeFigureOut">
              <a:rPr lang="en-US" smtClean="0"/>
              <a:t>1/17/23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0E5E66-45BF-400E-B88A-D1BC2649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F9B05E-4D89-C3D4-2D5F-DFBF55E77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442B4-F0A4-6A42-9F01-AC4F49419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012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D0EFD-453F-00E7-3C44-D4FE18DB6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6AB82D-D926-33C6-6624-1772ADDE7A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227104-D1CD-4031-5CA5-FB318F34E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CC046B-137D-E2CB-17D6-261871491B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42718D-7BDF-03B5-99FE-D8690C6330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A6C62A-732E-0090-D7B6-DD462B20D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89AB3-A5F0-7247-809F-64EB5B2983EB}" type="datetimeFigureOut">
              <a:rPr lang="en-US" smtClean="0"/>
              <a:t>1/17/23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54B840-C2F7-C596-3096-B171D5C8D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284A91-FB04-81F4-6988-B97B04AD7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442B4-F0A4-6A42-9F01-AC4F49419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284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F22B5-3D8D-B01B-D430-DC216E7AA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3DB52B-8D42-479C-D717-611D2A1B6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89AB3-A5F0-7247-809F-64EB5B2983EB}" type="datetimeFigureOut">
              <a:rPr lang="en-US" smtClean="0"/>
              <a:t>1/17/23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CB3CE9-BF12-A7FA-A02B-37AF5C70C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5218D2-A5E8-0A5C-EA9A-B384610F0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442B4-F0A4-6A42-9F01-AC4F49419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06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C65A8C-6F92-7DE8-FE7E-2A12E7E2F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89AB3-A5F0-7247-809F-64EB5B2983EB}" type="datetimeFigureOut">
              <a:rPr lang="en-US" smtClean="0"/>
              <a:t>1/17/23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86DFFC-2A35-3F79-094F-BD9753EDF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E0E5AA-A4C3-6947-D5EA-FDE4B344F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442B4-F0A4-6A42-9F01-AC4F49419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757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25B9E-A02D-88F1-4AEF-A87C48997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39C43B-23BB-C63C-EC86-4A1A74170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DB1329-98FA-430D-9E74-E46F728181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27ECA7-1C8A-27F7-1B22-F67918ADC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89AB3-A5F0-7247-809F-64EB5B2983EB}" type="datetimeFigureOut">
              <a:rPr lang="en-US" smtClean="0"/>
              <a:t>1/17/23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C00270-D93B-E8F3-5F9A-CC0E06BF7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5DB34A-ACB3-CEF7-5DB8-4FCD189E6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442B4-F0A4-6A42-9F01-AC4F49419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153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0B591-C9DA-5392-989A-0E6E43061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95E8A2-3705-F730-BE67-66C0ACA7F8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A30C09-1DF2-F113-B700-EF138B149F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700D63-0EEF-2CB4-C26D-033A9224E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89AB3-A5F0-7247-809F-64EB5B2983EB}" type="datetimeFigureOut">
              <a:rPr lang="en-US" smtClean="0"/>
              <a:t>1/17/23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633613-689A-4861-D2D7-A16193C32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A2FA83-9F48-C9EF-B588-11D4AFAED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442B4-F0A4-6A42-9F01-AC4F49419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120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A274D2-BD83-75FB-90ED-6CE94CD77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686904-7BB2-300F-866F-56912B916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3BCE94-B19F-1FB9-454D-E0CA4114CB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D89AB3-A5F0-7247-809F-64EB5B2983EB}" type="datetimeFigureOut">
              <a:rPr lang="en-US" smtClean="0"/>
              <a:t>1/17/23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EAB873-8737-958D-6E09-B742D2E4AC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74ABB-95A9-976F-ACCF-210CFCE371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442B4-F0A4-6A42-9F01-AC4F49419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871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6F2E1B-B671-DFE5-6595-103905A25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351" y="0"/>
            <a:ext cx="93652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31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D2514C7-608F-4026-F6AE-88A61A125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537" y="0"/>
            <a:ext cx="9368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060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DCDDF9-7B6A-32C7-7BE6-AD2B33B89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496" y="0"/>
            <a:ext cx="8993464" cy="657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872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0D0B1F-A806-A778-F8EB-9ECD52880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999" y="0"/>
            <a:ext cx="9398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857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359E57-3474-C5ED-680B-8700C897A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947" y="0"/>
            <a:ext cx="93741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109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E6E9A8E-8F8A-F66A-F642-C1FCFA07D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129" y="0"/>
            <a:ext cx="8991718" cy="657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7955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0</Words>
  <Application>Microsoft Macintosh PowerPoint</Application>
  <PresentationFormat>Widescreen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 2013 - 2022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4</cp:revision>
  <dcterms:created xsi:type="dcterms:W3CDTF">2023-01-10T14:19:21Z</dcterms:created>
  <dcterms:modified xsi:type="dcterms:W3CDTF">2023-01-17T16:58:31Z</dcterms:modified>
</cp:coreProperties>
</file>