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slideLayouts/slideLayout78.xml" ContentType="application/vnd.openxmlformats-officedocument.presentationml.slideLayout+xml"/>
  <Override PartName="/ppt/theme/theme11.xml" ContentType="application/vnd.openxmlformats-officedocument.theme+xml"/>
  <Override PartName="/ppt/slideLayouts/slideLayout79.xml" ContentType="application/vnd.openxmlformats-officedocument.presentationml.slideLayout+xml"/>
  <Override PartName="/ppt/theme/theme1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  <p:sldMasterId id="2147483787" r:id="rId5"/>
    <p:sldMasterId id="2147483748" r:id="rId6"/>
    <p:sldMasterId id="2147483766" r:id="rId7"/>
    <p:sldMasterId id="2147483757" r:id="rId8"/>
    <p:sldMasterId id="2147483682" r:id="rId9"/>
    <p:sldMasterId id="2147483727" r:id="rId10"/>
    <p:sldMasterId id="2147483775" r:id="rId11"/>
    <p:sldMasterId id="2147483664" r:id="rId12"/>
    <p:sldMasterId id="2147483672" r:id="rId13"/>
    <p:sldMasterId id="2147483698" r:id="rId14"/>
    <p:sldMasterId id="2147483700" r:id="rId15"/>
  </p:sldMasterIdLst>
  <p:sldIdLst>
    <p:sldId id="259" r:id="rId16"/>
    <p:sldId id="257" r:id="rId17"/>
    <p:sldId id="260" r:id="rId18"/>
    <p:sldId id="324" r:id="rId19"/>
    <p:sldId id="261" r:id="rId20"/>
    <p:sldId id="269" r:id="rId21"/>
    <p:sldId id="274" r:id="rId22"/>
    <p:sldId id="280" r:id="rId23"/>
    <p:sldId id="286" r:id="rId24"/>
    <p:sldId id="325" r:id="rId25"/>
    <p:sldId id="292" r:id="rId26"/>
    <p:sldId id="298" r:id="rId27"/>
    <p:sldId id="304" r:id="rId28"/>
    <p:sldId id="329" r:id="rId29"/>
    <p:sldId id="330" r:id="rId30"/>
    <p:sldId id="326" r:id="rId31"/>
    <p:sldId id="331" r:id="rId32"/>
    <p:sldId id="332" r:id="rId33"/>
    <p:sldId id="31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CC7B08-79B4-0419-9DD0-541394DCF55F}" name="Annie Rey" initials="AR" userId="S::annie.rey@churchofengland.org::f59f05f9-3db4-4ba1-8de9-59857293a914" providerId="AD"/>
  <p188:author id="{A6266DEB-74C0-B1F2-1816-9260535FB200}" name="Jonathan de Bernhardt Wood" initials="JdBW" userId="S::jonathan.debernhardtwood@churchofengland.org::491d15f2-54e1-4170-9912-1a77e837369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DEF"/>
    <a:srgbClr val="30354A"/>
    <a:srgbClr val="80B347"/>
    <a:srgbClr val="86BEAF"/>
    <a:srgbClr val="EBECD5"/>
    <a:srgbClr val="906497"/>
    <a:srgbClr val="A863F2"/>
    <a:srgbClr val="335991"/>
    <a:srgbClr val="F6AF2C"/>
    <a:srgbClr val="2EA7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C34CD7-8E1F-41BE-8679-D203867E1711}" v="8" dt="2023-02-01T17:22:06.2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microsoft.com/office/2016/11/relationships/changesInfo" Target="changesInfos/changesInfo1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e Rey" userId="f59f05f9-3db4-4ba1-8de9-59857293a914" providerId="ADAL" clId="{C9C34CD7-8E1F-41BE-8679-D203867E1711}"/>
    <pc:docChg chg="custSel addSld delSld modSld sldOrd">
      <pc:chgData name="Annie Rey" userId="f59f05f9-3db4-4ba1-8de9-59857293a914" providerId="ADAL" clId="{C9C34CD7-8E1F-41BE-8679-D203867E1711}" dt="2023-02-06T14:10:20.949" v="166"/>
      <pc:docMkLst>
        <pc:docMk/>
      </pc:docMkLst>
      <pc:sldChg chg="del">
        <pc:chgData name="Annie Rey" userId="f59f05f9-3db4-4ba1-8de9-59857293a914" providerId="ADAL" clId="{C9C34CD7-8E1F-41BE-8679-D203867E1711}" dt="2023-01-30T15:54:20.306" v="38" actId="47"/>
        <pc:sldMkLst>
          <pc:docMk/>
          <pc:sldMk cId="3400536825" sldId="256"/>
        </pc:sldMkLst>
      </pc:sldChg>
      <pc:sldChg chg="addSp modSp">
        <pc:chgData name="Annie Rey" userId="f59f05f9-3db4-4ba1-8de9-59857293a914" providerId="ADAL" clId="{C9C34CD7-8E1F-41BE-8679-D203867E1711}" dt="2023-02-01T17:22:06.249" v="87"/>
        <pc:sldMkLst>
          <pc:docMk/>
          <pc:sldMk cId="1755961885" sldId="259"/>
        </pc:sldMkLst>
        <pc:picChg chg="add mod">
          <ac:chgData name="Annie Rey" userId="f59f05f9-3db4-4ba1-8de9-59857293a914" providerId="ADAL" clId="{C9C34CD7-8E1F-41BE-8679-D203867E1711}" dt="2023-02-01T17:22:06.249" v="87"/>
          <ac:picMkLst>
            <pc:docMk/>
            <pc:sldMk cId="1755961885" sldId="259"/>
            <ac:picMk id="2" creationId="{2EA29445-21FB-5032-4F58-A9DDFCFA0C20}"/>
          </ac:picMkLst>
        </pc:picChg>
      </pc:sldChg>
      <pc:sldChg chg="del">
        <pc:chgData name="Annie Rey" userId="f59f05f9-3db4-4ba1-8de9-59857293a914" providerId="ADAL" clId="{C9C34CD7-8E1F-41BE-8679-D203867E1711}" dt="2023-01-30T13:57:15.988" v="3" actId="47"/>
        <pc:sldMkLst>
          <pc:docMk/>
          <pc:sldMk cId="3725613476" sldId="266"/>
        </pc:sldMkLst>
      </pc:sldChg>
      <pc:sldChg chg="del">
        <pc:chgData name="Annie Rey" userId="f59f05f9-3db4-4ba1-8de9-59857293a914" providerId="ADAL" clId="{C9C34CD7-8E1F-41BE-8679-D203867E1711}" dt="2023-01-30T13:57:33.290" v="16" actId="47"/>
        <pc:sldMkLst>
          <pc:docMk/>
          <pc:sldMk cId="1704269752" sldId="267"/>
        </pc:sldMkLst>
      </pc:sldChg>
      <pc:sldChg chg="del">
        <pc:chgData name="Annie Rey" userId="f59f05f9-3db4-4ba1-8de9-59857293a914" providerId="ADAL" clId="{C9C34CD7-8E1F-41BE-8679-D203867E1711}" dt="2023-01-30T13:57:13.432" v="1" actId="47"/>
        <pc:sldMkLst>
          <pc:docMk/>
          <pc:sldMk cId="931723850" sldId="270"/>
        </pc:sldMkLst>
      </pc:sldChg>
      <pc:sldChg chg="del">
        <pc:chgData name="Annie Rey" userId="f59f05f9-3db4-4ba1-8de9-59857293a914" providerId="ADAL" clId="{C9C34CD7-8E1F-41BE-8679-D203867E1711}" dt="2023-01-30T13:57:12.011" v="0" actId="47"/>
        <pc:sldMkLst>
          <pc:docMk/>
          <pc:sldMk cId="2534545426" sldId="271"/>
        </pc:sldMkLst>
      </pc:sldChg>
      <pc:sldChg chg="del">
        <pc:chgData name="Annie Rey" userId="f59f05f9-3db4-4ba1-8de9-59857293a914" providerId="ADAL" clId="{C9C34CD7-8E1F-41BE-8679-D203867E1711}" dt="2023-01-30T13:57:14.585" v="2" actId="47"/>
        <pc:sldMkLst>
          <pc:docMk/>
          <pc:sldMk cId="3622719080" sldId="272"/>
        </pc:sldMkLst>
      </pc:sldChg>
      <pc:sldChg chg="del">
        <pc:chgData name="Annie Rey" userId="f59f05f9-3db4-4ba1-8de9-59857293a914" providerId="ADAL" clId="{C9C34CD7-8E1F-41BE-8679-D203867E1711}" dt="2023-01-30T13:57:16.996" v="4" actId="47"/>
        <pc:sldMkLst>
          <pc:docMk/>
          <pc:sldMk cId="284687047" sldId="276"/>
        </pc:sldMkLst>
      </pc:sldChg>
      <pc:sldChg chg="del">
        <pc:chgData name="Annie Rey" userId="f59f05f9-3db4-4ba1-8de9-59857293a914" providerId="ADAL" clId="{C9C34CD7-8E1F-41BE-8679-D203867E1711}" dt="2023-01-30T13:57:18.073" v="5" actId="47"/>
        <pc:sldMkLst>
          <pc:docMk/>
          <pc:sldMk cId="407758222" sldId="277"/>
        </pc:sldMkLst>
      </pc:sldChg>
      <pc:sldChg chg="del">
        <pc:chgData name="Annie Rey" userId="f59f05f9-3db4-4ba1-8de9-59857293a914" providerId="ADAL" clId="{C9C34CD7-8E1F-41BE-8679-D203867E1711}" dt="2023-01-30T13:57:19.226" v="6" actId="47"/>
        <pc:sldMkLst>
          <pc:docMk/>
          <pc:sldMk cId="453363598" sldId="278"/>
        </pc:sldMkLst>
      </pc:sldChg>
      <pc:sldChg chg="del">
        <pc:chgData name="Annie Rey" userId="f59f05f9-3db4-4ba1-8de9-59857293a914" providerId="ADAL" clId="{C9C34CD7-8E1F-41BE-8679-D203867E1711}" dt="2023-01-30T13:57:20.849" v="7" actId="47"/>
        <pc:sldMkLst>
          <pc:docMk/>
          <pc:sldMk cId="839632797" sldId="279"/>
        </pc:sldMkLst>
      </pc:sldChg>
      <pc:sldChg chg="modSp mod">
        <pc:chgData name="Annie Rey" userId="f59f05f9-3db4-4ba1-8de9-59857293a914" providerId="ADAL" clId="{C9C34CD7-8E1F-41BE-8679-D203867E1711}" dt="2023-01-30T16:03:06.771" v="69" actId="1076"/>
        <pc:sldMkLst>
          <pc:docMk/>
          <pc:sldMk cId="1967233249" sldId="280"/>
        </pc:sldMkLst>
        <pc:spChg chg="mod">
          <ac:chgData name="Annie Rey" userId="f59f05f9-3db4-4ba1-8de9-59857293a914" providerId="ADAL" clId="{C9C34CD7-8E1F-41BE-8679-D203867E1711}" dt="2023-01-30T16:03:00.452" v="67" actId="1076"/>
          <ac:spMkLst>
            <pc:docMk/>
            <pc:sldMk cId="1967233249" sldId="280"/>
            <ac:spMk id="6" creationId="{FC63407F-5BEB-9C43-AB6A-B7B0C0883E01}"/>
          </ac:spMkLst>
        </pc:spChg>
        <pc:spChg chg="mod">
          <ac:chgData name="Annie Rey" userId="f59f05f9-3db4-4ba1-8de9-59857293a914" providerId="ADAL" clId="{C9C34CD7-8E1F-41BE-8679-D203867E1711}" dt="2023-01-30T16:03:03.298" v="68" actId="1076"/>
          <ac:spMkLst>
            <pc:docMk/>
            <pc:sldMk cId="1967233249" sldId="280"/>
            <ac:spMk id="7" creationId="{4C896EB8-904C-2248-AA9F-3EF06276AF52}"/>
          </ac:spMkLst>
        </pc:spChg>
        <pc:spChg chg="mod">
          <ac:chgData name="Annie Rey" userId="f59f05f9-3db4-4ba1-8de9-59857293a914" providerId="ADAL" clId="{C9C34CD7-8E1F-41BE-8679-D203867E1711}" dt="2023-01-30T16:03:06.771" v="69" actId="1076"/>
          <ac:spMkLst>
            <pc:docMk/>
            <pc:sldMk cId="1967233249" sldId="280"/>
            <ac:spMk id="9" creationId="{C98AC7E3-346A-CB43-8B74-931DBEB5F34A}"/>
          </ac:spMkLst>
        </pc:spChg>
      </pc:sldChg>
      <pc:sldChg chg="del">
        <pc:chgData name="Annie Rey" userId="f59f05f9-3db4-4ba1-8de9-59857293a914" providerId="ADAL" clId="{C9C34CD7-8E1F-41BE-8679-D203867E1711}" dt="2023-01-30T13:57:21.964" v="8" actId="47"/>
        <pc:sldMkLst>
          <pc:docMk/>
          <pc:sldMk cId="4131264911" sldId="282"/>
        </pc:sldMkLst>
      </pc:sldChg>
      <pc:sldChg chg="del">
        <pc:chgData name="Annie Rey" userId="f59f05f9-3db4-4ba1-8de9-59857293a914" providerId="ADAL" clId="{C9C34CD7-8E1F-41BE-8679-D203867E1711}" dt="2023-01-30T13:57:23.656" v="9" actId="47"/>
        <pc:sldMkLst>
          <pc:docMk/>
          <pc:sldMk cId="1228463181" sldId="283"/>
        </pc:sldMkLst>
      </pc:sldChg>
      <pc:sldChg chg="del">
        <pc:chgData name="Annie Rey" userId="f59f05f9-3db4-4ba1-8de9-59857293a914" providerId="ADAL" clId="{C9C34CD7-8E1F-41BE-8679-D203867E1711}" dt="2023-01-30T13:57:24.930" v="10" actId="47"/>
        <pc:sldMkLst>
          <pc:docMk/>
          <pc:sldMk cId="2923250610" sldId="284"/>
        </pc:sldMkLst>
      </pc:sldChg>
      <pc:sldChg chg="del">
        <pc:chgData name="Annie Rey" userId="f59f05f9-3db4-4ba1-8de9-59857293a914" providerId="ADAL" clId="{C9C34CD7-8E1F-41BE-8679-D203867E1711}" dt="2023-01-30T13:57:26.171" v="11" actId="47"/>
        <pc:sldMkLst>
          <pc:docMk/>
          <pc:sldMk cId="1314828600" sldId="285"/>
        </pc:sldMkLst>
      </pc:sldChg>
      <pc:sldChg chg="modSp mod">
        <pc:chgData name="Annie Rey" userId="f59f05f9-3db4-4ba1-8de9-59857293a914" providerId="ADAL" clId="{C9C34CD7-8E1F-41BE-8679-D203867E1711}" dt="2023-01-30T16:02:48.314" v="66" actId="1076"/>
        <pc:sldMkLst>
          <pc:docMk/>
          <pc:sldMk cId="2858305948" sldId="286"/>
        </pc:sldMkLst>
        <pc:spChg chg="mod">
          <ac:chgData name="Annie Rey" userId="f59f05f9-3db4-4ba1-8de9-59857293a914" providerId="ADAL" clId="{C9C34CD7-8E1F-41BE-8679-D203867E1711}" dt="2023-01-30T16:02:48.314" v="66" actId="1076"/>
          <ac:spMkLst>
            <pc:docMk/>
            <pc:sldMk cId="2858305948" sldId="286"/>
            <ac:spMk id="6" creationId="{FC63407F-5BEB-9C43-AB6A-B7B0C0883E01}"/>
          </ac:spMkLst>
        </pc:spChg>
      </pc:sldChg>
      <pc:sldChg chg="del">
        <pc:chgData name="Annie Rey" userId="f59f05f9-3db4-4ba1-8de9-59857293a914" providerId="ADAL" clId="{C9C34CD7-8E1F-41BE-8679-D203867E1711}" dt="2023-01-30T13:57:27.328" v="12" actId="47"/>
        <pc:sldMkLst>
          <pc:docMk/>
          <pc:sldMk cId="2940473732" sldId="288"/>
        </pc:sldMkLst>
      </pc:sldChg>
      <pc:sldChg chg="del">
        <pc:chgData name="Annie Rey" userId="f59f05f9-3db4-4ba1-8de9-59857293a914" providerId="ADAL" clId="{C9C34CD7-8E1F-41BE-8679-D203867E1711}" dt="2023-01-30T13:57:28.432" v="13" actId="47"/>
        <pc:sldMkLst>
          <pc:docMk/>
          <pc:sldMk cId="1630473167" sldId="289"/>
        </pc:sldMkLst>
      </pc:sldChg>
      <pc:sldChg chg="del">
        <pc:chgData name="Annie Rey" userId="f59f05f9-3db4-4ba1-8de9-59857293a914" providerId="ADAL" clId="{C9C34CD7-8E1F-41BE-8679-D203867E1711}" dt="2023-01-30T13:57:29.263" v="14" actId="47"/>
        <pc:sldMkLst>
          <pc:docMk/>
          <pc:sldMk cId="2224643674" sldId="290"/>
        </pc:sldMkLst>
      </pc:sldChg>
      <pc:sldChg chg="del">
        <pc:chgData name="Annie Rey" userId="f59f05f9-3db4-4ba1-8de9-59857293a914" providerId="ADAL" clId="{C9C34CD7-8E1F-41BE-8679-D203867E1711}" dt="2023-01-30T13:57:30.196" v="15" actId="47"/>
        <pc:sldMkLst>
          <pc:docMk/>
          <pc:sldMk cId="4118309021" sldId="291"/>
        </pc:sldMkLst>
      </pc:sldChg>
      <pc:sldChg chg="modSp mod">
        <pc:chgData name="Annie Rey" userId="f59f05f9-3db4-4ba1-8de9-59857293a914" providerId="ADAL" clId="{C9C34CD7-8E1F-41BE-8679-D203867E1711}" dt="2023-01-30T16:01:37.092" v="60" actId="14100"/>
        <pc:sldMkLst>
          <pc:docMk/>
          <pc:sldMk cId="3915438382" sldId="292"/>
        </pc:sldMkLst>
        <pc:spChg chg="mod">
          <ac:chgData name="Annie Rey" userId="f59f05f9-3db4-4ba1-8de9-59857293a914" providerId="ADAL" clId="{C9C34CD7-8E1F-41BE-8679-D203867E1711}" dt="2023-01-30T16:01:20.266" v="58" actId="1076"/>
          <ac:spMkLst>
            <pc:docMk/>
            <pc:sldMk cId="3915438382" sldId="292"/>
            <ac:spMk id="6" creationId="{FC63407F-5BEB-9C43-AB6A-B7B0C0883E01}"/>
          </ac:spMkLst>
        </pc:spChg>
        <pc:spChg chg="mod">
          <ac:chgData name="Annie Rey" userId="f59f05f9-3db4-4ba1-8de9-59857293a914" providerId="ADAL" clId="{C9C34CD7-8E1F-41BE-8679-D203867E1711}" dt="2023-01-30T16:01:30.811" v="59" actId="1076"/>
          <ac:spMkLst>
            <pc:docMk/>
            <pc:sldMk cId="3915438382" sldId="292"/>
            <ac:spMk id="10" creationId="{5DE742C4-F196-E64C-A09B-0986466C00FA}"/>
          </ac:spMkLst>
        </pc:spChg>
        <pc:picChg chg="mod">
          <ac:chgData name="Annie Rey" userId="f59f05f9-3db4-4ba1-8de9-59857293a914" providerId="ADAL" clId="{C9C34CD7-8E1F-41BE-8679-D203867E1711}" dt="2023-01-30T16:01:37.092" v="60" actId="14100"/>
          <ac:picMkLst>
            <pc:docMk/>
            <pc:sldMk cId="3915438382" sldId="292"/>
            <ac:picMk id="8" creationId="{98C57E43-04AE-B417-C2A4-D49C2633D46C}"/>
          </ac:picMkLst>
        </pc:picChg>
      </pc:sldChg>
      <pc:sldChg chg="del">
        <pc:chgData name="Annie Rey" userId="f59f05f9-3db4-4ba1-8de9-59857293a914" providerId="ADAL" clId="{C9C34CD7-8E1F-41BE-8679-D203867E1711}" dt="2023-01-30T13:57:38.487" v="17" actId="47"/>
        <pc:sldMkLst>
          <pc:docMk/>
          <pc:sldMk cId="4191041277" sldId="294"/>
        </pc:sldMkLst>
      </pc:sldChg>
      <pc:sldChg chg="del">
        <pc:chgData name="Annie Rey" userId="f59f05f9-3db4-4ba1-8de9-59857293a914" providerId="ADAL" clId="{C9C34CD7-8E1F-41BE-8679-D203867E1711}" dt="2023-01-30T13:57:41.972" v="19" actId="47"/>
        <pc:sldMkLst>
          <pc:docMk/>
          <pc:sldMk cId="1014668672" sldId="295"/>
        </pc:sldMkLst>
      </pc:sldChg>
      <pc:sldChg chg="del">
        <pc:chgData name="Annie Rey" userId="f59f05f9-3db4-4ba1-8de9-59857293a914" providerId="ADAL" clId="{C9C34CD7-8E1F-41BE-8679-D203867E1711}" dt="2023-01-30T13:57:40.743" v="18" actId="47"/>
        <pc:sldMkLst>
          <pc:docMk/>
          <pc:sldMk cId="2154792189" sldId="296"/>
        </pc:sldMkLst>
      </pc:sldChg>
      <pc:sldChg chg="del">
        <pc:chgData name="Annie Rey" userId="f59f05f9-3db4-4ba1-8de9-59857293a914" providerId="ADAL" clId="{C9C34CD7-8E1F-41BE-8679-D203867E1711}" dt="2023-01-30T13:57:43.533" v="20" actId="47"/>
        <pc:sldMkLst>
          <pc:docMk/>
          <pc:sldMk cId="1374826734" sldId="297"/>
        </pc:sldMkLst>
      </pc:sldChg>
      <pc:sldChg chg="modSp mod delCm">
        <pc:chgData name="Annie Rey" userId="f59f05f9-3db4-4ba1-8de9-59857293a914" providerId="ADAL" clId="{C9C34CD7-8E1F-41BE-8679-D203867E1711}" dt="2023-01-30T16:01:03.986" v="56" actId="14100"/>
        <pc:sldMkLst>
          <pc:docMk/>
          <pc:sldMk cId="3918330273" sldId="298"/>
        </pc:sldMkLst>
        <pc:spChg chg="mod">
          <ac:chgData name="Annie Rey" userId="f59f05f9-3db4-4ba1-8de9-59857293a914" providerId="ADAL" clId="{C9C34CD7-8E1F-41BE-8679-D203867E1711}" dt="2023-01-30T16:00:56.450" v="55" actId="1076"/>
          <ac:spMkLst>
            <pc:docMk/>
            <pc:sldMk cId="3918330273" sldId="298"/>
            <ac:spMk id="6" creationId="{FC63407F-5BEB-9C43-AB6A-B7B0C0883E01}"/>
          </ac:spMkLst>
        </pc:spChg>
        <pc:spChg chg="mod">
          <ac:chgData name="Annie Rey" userId="f59f05f9-3db4-4ba1-8de9-59857293a914" providerId="ADAL" clId="{C9C34CD7-8E1F-41BE-8679-D203867E1711}" dt="2023-01-30T16:00:07.681" v="50" actId="14100"/>
          <ac:spMkLst>
            <pc:docMk/>
            <pc:sldMk cId="3918330273" sldId="298"/>
            <ac:spMk id="7" creationId="{4C896EB8-904C-2248-AA9F-3EF06276AF52}"/>
          </ac:spMkLst>
        </pc:spChg>
        <pc:spChg chg="mod">
          <ac:chgData name="Annie Rey" userId="f59f05f9-3db4-4ba1-8de9-59857293a914" providerId="ADAL" clId="{C9C34CD7-8E1F-41BE-8679-D203867E1711}" dt="2023-01-30T16:00:48.530" v="54" actId="1076"/>
          <ac:spMkLst>
            <pc:docMk/>
            <pc:sldMk cId="3918330273" sldId="298"/>
            <ac:spMk id="10" creationId="{5DE742C4-F196-E64C-A09B-0986466C00FA}"/>
          </ac:spMkLst>
        </pc:spChg>
        <pc:picChg chg="mod">
          <ac:chgData name="Annie Rey" userId="f59f05f9-3db4-4ba1-8de9-59857293a914" providerId="ADAL" clId="{C9C34CD7-8E1F-41BE-8679-D203867E1711}" dt="2023-01-30T16:01:03.986" v="56" actId="14100"/>
          <ac:picMkLst>
            <pc:docMk/>
            <pc:sldMk cId="3918330273" sldId="298"/>
            <ac:picMk id="4" creationId="{D2A73CC6-A378-86E9-EA02-D590B98BD76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nnie Rey" userId="f59f05f9-3db4-4ba1-8de9-59857293a914" providerId="ADAL" clId="{C9C34CD7-8E1F-41BE-8679-D203867E1711}" dt="2023-01-30T15:55:36.906" v="39"/>
              <pc2:cmMkLst xmlns:pc2="http://schemas.microsoft.com/office/powerpoint/2019/9/main/command">
                <pc:docMk/>
                <pc:sldMk cId="3918330273" sldId="298"/>
                <pc2:cmMk id="{8367D729-DFA2-4A9A-AC32-60BB4671B25D}"/>
              </pc2:cmMkLst>
            </pc226:cmChg>
          </p:ext>
        </pc:extLst>
      </pc:sldChg>
      <pc:sldChg chg="del">
        <pc:chgData name="Annie Rey" userId="f59f05f9-3db4-4ba1-8de9-59857293a914" providerId="ADAL" clId="{C9C34CD7-8E1F-41BE-8679-D203867E1711}" dt="2023-01-30T13:57:44.558" v="21" actId="47"/>
        <pc:sldMkLst>
          <pc:docMk/>
          <pc:sldMk cId="4265894687" sldId="300"/>
        </pc:sldMkLst>
      </pc:sldChg>
      <pc:sldChg chg="del">
        <pc:chgData name="Annie Rey" userId="f59f05f9-3db4-4ba1-8de9-59857293a914" providerId="ADAL" clId="{C9C34CD7-8E1F-41BE-8679-D203867E1711}" dt="2023-01-30T13:57:45.618" v="22" actId="47"/>
        <pc:sldMkLst>
          <pc:docMk/>
          <pc:sldMk cId="3341382626" sldId="301"/>
        </pc:sldMkLst>
      </pc:sldChg>
      <pc:sldChg chg="del">
        <pc:chgData name="Annie Rey" userId="f59f05f9-3db4-4ba1-8de9-59857293a914" providerId="ADAL" clId="{C9C34CD7-8E1F-41BE-8679-D203867E1711}" dt="2023-01-30T13:57:46.633" v="23" actId="47"/>
        <pc:sldMkLst>
          <pc:docMk/>
          <pc:sldMk cId="3434290294" sldId="302"/>
        </pc:sldMkLst>
      </pc:sldChg>
      <pc:sldChg chg="del">
        <pc:chgData name="Annie Rey" userId="f59f05f9-3db4-4ba1-8de9-59857293a914" providerId="ADAL" clId="{C9C34CD7-8E1F-41BE-8679-D203867E1711}" dt="2023-01-30T13:57:47.946" v="24" actId="47"/>
        <pc:sldMkLst>
          <pc:docMk/>
          <pc:sldMk cId="1975498527" sldId="303"/>
        </pc:sldMkLst>
      </pc:sldChg>
      <pc:sldChg chg="modSp mod delCm">
        <pc:chgData name="Annie Rey" userId="f59f05f9-3db4-4ba1-8de9-59857293a914" providerId="ADAL" clId="{C9C34CD7-8E1F-41BE-8679-D203867E1711}" dt="2023-01-30T16:04:51.642" v="74" actId="1076"/>
        <pc:sldMkLst>
          <pc:docMk/>
          <pc:sldMk cId="1065658380" sldId="304"/>
        </pc:sldMkLst>
        <pc:spChg chg="mod">
          <ac:chgData name="Annie Rey" userId="f59f05f9-3db4-4ba1-8de9-59857293a914" providerId="ADAL" clId="{C9C34CD7-8E1F-41BE-8679-D203867E1711}" dt="2023-01-30T16:04:27.387" v="71" actId="1076"/>
          <ac:spMkLst>
            <pc:docMk/>
            <pc:sldMk cId="1065658380" sldId="304"/>
            <ac:spMk id="6" creationId="{FC63407F-5BEB-9C43-AB6A-B7B0C0883E01}"/>
          </ac:spMkLst>
        </pc:spChg>
        <pc:spChg chg="mod">
          <ac:chgData name="Annie Rey" userId="f59f05f9-3db4-4ba1-8de9-59857293a914" providerId="ADAL" clId="{C9C34CD7-8E1F-41BE-8679-D203867E1711}" dt="2023-01-30T16:04:40.316" v="72" actId="1076"/>
          <ac:spMkLst>
            <pc:docMk/>
            <pc:sldMk cId="1065658380" sldId="304"/>
            <ac:spMk id="7" creationId="{4C896EB8-904C-2248-AA9F-3EF06276AF52}"/>
          </ac:spMkLst>
        </pc:spChg>
        <pc:spChg chg="mod">
          <ac:chgData name="Annie Rey" userId="f59f05f9-3db4-4ba1-8de9-59857293a914" providerId="ADAL" clId="{C9C34CD7-8E1F-41BE-8679-D203867E1711}" dt="2023-01-30T16:04:46.210" v="73" actId="1076"/>
          <ac:spMkLst>
            <pc:docMk/>
            <pc:sldMk cId="1065658380" sldId="304"/>
            <ac:spMk id="9" creationId="{C98AC7E3-346A-CB43-8B74-931DBEB5F34A}"/>
          </ac:spMkLst>
        </pc:spChg>
        <pc:spChg chg="mod">
          <ac:chgData name="Annie Rey" userId="f59f05f9-3db4-4ba1-8de9-59857293a914" providerId="ADAL" clId="{C9C34CD7-8E1F-41BE-8679-D203867E1711}" dt="2023-01-30T16:04:51.642" v="74" actId="1076"/>
          <ac:spMkLst>
            <pc:docMk/>
            <pc:sldMk cId="1065658380" sldId="304"/>
            <ac:spMk id="10" creationId="{5DE742C4-F196-E64C-A09B-0986466C00F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nnie Rey" userId="f59f05f9-3db4-4ba1-8de9-59857293a914" providerId="ADAL" clId="{C9C34CD7-8E1F-41BE-8679-D203867E1711}" dt="2023-01-30T15:55:50.465" v="40"/>
              <pc2:cmMkLst xmlns:pc2="http://schemas.microsoft.com/office/powerpoint/2019/9/main/command">
                <pc:docMk/>
                <pc:sldMk cId="1065658380" sldId="304"/>
                <pc2:cmMk id="{DEB66A70-140F-47F8-B0BC-F1F0CA5A5C59}"/>
              </pc2:cmMkLst>
            </pc226:cmChg>
          </p:ext>
        </pc:extLst>
      </pc:sldChg>
      <pc:sldChg chg="del">
        <pc:chgData name="Annie Rey" userId="f59f05f9-3db4-4ba1-8de9-59857293a914" providerId="ADAL" clId="{C9C34CD7-8E1F-41BE-8679-D203867E1711}" dt="2023-01-30T13:57:49.540" v="25" actId="47"/>
        <pc:sldMkLst>
          <pc:docMk/>
          <pc:sldMk cId="360609388" sldId="306"/>
        </pc:sldMkLst>
      </pc:sldChg>
      <pc:sldChg chg="del">
        <pc:chgData name="Annie Rey" userId="f59f05f9-3db4-4ba1-8de9-59857293a914" providerId="ADAL" clId="{C9C34CD7-8E1F-41BE-8679-D203867E1711}" dt="2023-01-30T13:57:50.699" v="26" actId="47"/>
        <pc:sldMkLst>
          <pc:docMk/>
          <pc:sldMk cId="177194968" sldId="307"/>
        </pc:sldMkLst>
      </pc:sldChg>
      <pc:sldChg chg="del">
        <pc:chgData name="Annie Rey" userId="f59f05f9-3db4-4ba1-8de9-59857293a914" providerId="ADAL" clId="{C9C34CD7-8E1F-41BE-8679-D203867E1711}" dt="2023-01-30T13:57:51.788" v="27" actId="47"/>
        <pc:sldMkLst>
          <pc:docMk/>
          <pc:sldMk cId="3181136778" sldId="308"/>
        </pc:sldMkLst>
      </pc:sldChg>
      <pc:sldChg chg="del">
        <pc:chgData name="Annie Rey" userId="f59f05f9-3db4-4ba1-8de9-59857293a914" providerId="ADAL" clId="{C9C34CD7-8E1F-41BE-8679-D203867E1711}" dt="2023-01-30T13:57:52.742" v="28" actId="47"/>
        <pc:sldMkLst>
          <pc:docMk/>
          <pc:sldMk cId="4061897130" sldId="309"/>
        </pc:sldMkLst>
      </pc:sldChg>
      <pc:sldChg chg="modSp mod">
        <pc:chgData name="Annie Rey" userId="f59f05f9-3db4-4ba1-8de9-59857293a914" providerId="ADAL" clId="{C9C34CD7-8E1F-41BE-8679-D203867E1711}" dt="2023-01-30T16:05:12.017" v="76" actId="1076"/>
        <pc:sldMkLst>
          <pc:docMk/>
          <pc:sldMk cId="1814439582" sldId="310"/>
        </pc:sldMkLst>
        <pc:spChg chg="mod">
          <ac:chgData name="Annie Rey" userId="f59f05f9-3db4-4ba1-8de9-59857293a914" providerId="ADAL" clId="{C9C34CD7-8E1F-41BE-8679-D203867E1711}" dt="2023-01-30T16:05:12.017" v="76" actId="1076"/>
          <ac:spMkLst>
            <pc:docMk/>
            <pc:sldMk cId="1814439582" sldId="310"/>
            <ac:spMk id="10" creationId="{5DE742C4-F196-E64C-A09B-0986466C00FA}"/>
          </ac:spMkLst>
        </pc:spChg>
        <pc:picChg chg="mod">
          <ac:chgData name="Annie Rey" userId="f59f05f9-3db4-4ba1-8de9-59857293a914" providerId="ADAL" clId="{C9C34CD7-8E1F-41BE-8679-D203867E1711}" dt="2023-01-30T16:05:08.067" v="75" actId="1076"/>
          <ac:picMkLst>
            <pc:docMk/>
            <pc:sldMk cId="1814439582" sldId="310"/>
            <ac:picMk id="9" creationId="{5D707D15-6605-17F7-A404-D18AA23EA288}"/>
          </ac:picMkLst>
        </pc:picChg>
      </pc:sldChg>
      <pc:sldChg chg="del">
        <pc:chgData name="Annie Rey" userId="f59f05f9-3db4-4ba1-8de9-59857293a914" providerId="ADAL" clId="{C9C34CD7-8E1F-41BE-8679-D203867E1711}" dt="2023-01-30T13:57:53.807" v="29" actId="47"/>
        <pc:sldMkLst>
          <pc:docMk/>
          <pc:sldMk cId="1968753672" sldId="312"/>
        </pc:sldMkLst>
      </pc:sldChg>
      <pc:sldChg chg="del">
        <pc:chgData name="Annie Rey" userId="f59f05f9-3db4-4ba1-8de9-59857293a914" providerId="ADAL" clId="{C9C34CD7-8E1F-41BE-8679-D203867E1711}" dt="2023-01-30T13:57:54.681" v="30" actId="47"/>
        <pc:sldMkLst>
          <pc:docMk/>
          <pc:sldMk cId="2901999422" sldId="313"/>
        </pc:sldMkLst>
      </pc:sldChg>
      <pc:sldChg chg="del">
        <pc:chgData name="Annie Rey" userId="f59f05f9-3db4-4ba1-8de9-59857293a914" providerId="ADAL" clId="{C9C34CD7-8E1F-41BE-8679-D203867E1711}" dt="2023-01-30T13:57:55.707" v="31" actId="47"/>
        <pc:sldMkLst>
          <pc:docMk/>
          <pc:sldMk cId="1770931038" sldId="314"/>
        </pc:sldMkLst>
      </pc:sldChg>
      <pc:sldChg chg="del">
        <pc:chgData name="Annie Rey" userId="f59f05f9-3db4-4ba1-8de9-59857293a914" providerId="ADAL" clId="{C9C34CD7-8E1F-41BE-8679-D203867E1711}" dt="2023-01-30T13:57:56.506" v="32" actId="47"/>
        <pc:sldMkLst>
          <pc:docMk/>
          <pc:sldMk cId="37994397" sldId="315"/>
        </pc:sldMkLst>
      </pc:sldChg>
      <pc:sldChg chg="del">
        <pc:chgData name="Annie Rey" userId="f59f05f9-3db4-4ba1-8de9-59857293a914" providerId="ADAL" clId="{C9C34CD7-8E1F-41BE-8679-D203867E1711}" dt="2023-01-30T13:58:02.853" v="33" actId="47"/>
        <pc:sldMkLst>
          <pc:docMk/>
          <pc:sldMk cId="982358992" sldId="316"/>
        </pc:sldMkLst>
      </pc:sldChg>
      <pc:sldChg chg="addSp modSp del mod">
        <pc:chgData name="Annie Rey" userId="f59f05f9-3db4-4ba1-8de9-59857293a914" providerId="ADAL" clId="{C9C34CD7-8E1F-41BE-8679-D203867E1711}" dt="2023-02-06T13:18:02.293" v="106" actId="47"/>
        <pc:sldMkLst>
          <pc:docMk/>
          <pc:sldMk cId="1218936714" sldId="318"/>
        </pc:sldMkLst>
        <pc:spChg chg="mod">
          <ac:chgData name="Annie Rey" userId="f59f05f9-3db4-4ba1-8de9-59857293a914" providerId="ADAL" clId="{C9C34CD7-8E1F-41BE-8679-D203867E1711}" dt="2023-02-06T13:15:46.387" v="93" actId="6549"/>
          <ac:spMkLst>
            <pc:docMk/>
            <pc:sldMk cId="1218936714" sldId="318"/>
            <ac:spMk id="2" creationId="{559D8E34-5514-C542-9819-7421D5976371}"/>
          </ac:spMkLst>
        </pc:spChg>
        <pc:spChg chg="mod">
          <ac:chgData name="Annie Rey" userId="f59f05f9-3db4-4ba1-8de9-59857293a914" providerId="ADAL" clId="{C9C34CD7-8E1F-41BE-8679-D203867E1711}" dt="2023-02-06T13:15:51.699" v="96" actId="6549"/>
          <ac:spMkLst>
            <pc:docMk/>
            <pc:sldMk cId="1218936714" sldId="318"/>
            <ac:spMk id="3" creationId="{1D245845-2126-474B-8F8B-52AFBE166A8F}"/>
          </ac:spMkLst>
        </pc:spChg>
        <pc:picChg chg="add mod ord">
          <ac:chgData name="Annie Rey" userId="f59f05f9-3db4-4ba1-8de9-59857293a914" providerId="ADAL" clId="{C9C34CD7-8E1F-41BE-8679-D203867E1711}" dt="2023-02-06T13:16:26.047" v="101" actId="14100"/>
          <ac:picMkLst>
            <pc:docMk/>
            <pc:sldMk cId="1218936714" sldId="318"/>
            <ac:picMk id="5" creationId="{CF86CB25-8C2A-AD61-326F-EA86AB681D74}"/>
          </ac:picMkLst>
        </pc:picChg>
      </pc:sldChg>
      <pc:sldChg chg="modSp mod">
        <pc:chgData name="Annie Rey" userId="f59f05f9-3db4-4ba1-8de9-59857293a914" providerId="ADAL" clId="{C9C34CD7-8E1F-41BE-8679-D203867E1711}" dt="2023-01-30T15:57:33.921" v="43" actId="20577"/>
        <pc:sldMkLst>
          <pc:docMk/>
          <pc:sldMk cId="193600607" sldId="319"/>
        </pc:sldMkLst>
        <pc:spChg chg="mod">
          <ac:chgData name="Annie Rey" userId="f59f05f9-3db4-4ba1-8de9-59857293a914" providerId="ADAL" clId="{C9C34CD7-8E1F-41BE-8679-D203867E1711}" dt="2023-01-30T15:57:33.921" v="43" actId="20577"/>
          <ac:spMkLst>
            <pc:docMk/>
            <pc:sldMk cId="193600607" sldId="319"/>
            <ac:spMk id="7" creationId="{ABBC7A51-43BF-604F-BDD1-5ADE2331F720}"/>
          </ac:spMkLst>
        </pc:spChg>
        <pc:picChg chg="mod">
          <ac:chgData name="Annie Rey" userId="f59f05f9-3db4-4ba1-8de9-59857293a914" providerId="ADAL" clId="{C9C34CD7-8E1F-41BE-8679-D203867E1711}" dt="2023-01-30T13:58:37.855" v="37" actId="1076"/>
          <ac:picMkLst>
            <pc:docMk/>
            <pc:sldMk cId="193600607" sldId="319"/>
            <ac:picMk id="2" creationId="{28CCF3CC-76FE-32B4-1E68-8AC821CDEFB6}"/>
          </ac:picMkLst>
        </pc:picChg>
      </pc:sldChg>
      <pc:sldChg chg="del">
        <pc:chgData name="Annie Rey" userId="f59f05f9-3db4-4ba1-8de9-59857293a914" providerId="ADAL" clId="{C9C34CD7-8E1F-41BE-8679-D203867E1711}" dt="2023-01-30T13:58:15.827" v="34" actId="47"/>
        <pc:sldMkLst>
          <pc:docMk/>
          <pc:sldMk cId="2627194404" sldId="322"/>
        </pc:sldMkLst>
      </pc:sldChg>
      <pc:sldChg chg="del">
        <pc:chgData name="Annie Rey" userId="f59f05f9-3db4-4ba1-8de9-59857293a914" providerId="ADAL" clId="{C9C34CD7-8E1F-41BE-8679-D203867E1711}" dt="2023-01-30T16:03:41.456" v="70" actId="47"/>
        <pc:sldMkLst>
          <pc:docMk/>
          <pc:sldMk cId="3787572949" sldId="323"/>
        </pc:sldMkLst>
      </pc:sldChg>
      <pc:sldChg chg="ord">
        <pc:chgData name="Annie Rey" userId="f59f05f9-3db4-4ba1-8de9-59857293a914" providerId="ADAL" clId="{C9C34CD7-8E1F-41BE-8679-D203867E1711}" dt="2023-01-30T15:56:36.579" v="42"/>
        <pc:sldMkLst>
          <pc:docMk/>
          <pc:sldMk cId="3150824237" sldId="326"/>
        </pc:sldMkLst>
      </pc:sldChg>
      <pc:sldChg chg="addSp modSp new del mod">
        <pc:chgData name="Annie Rey" userId="f59f05f9-3db4-4ba1-8de9-59857293a914" providerId="ADAL" clId="{C9C34CD7-8E1F-41BE-8679-D203867E1711}" dt="2023-01-30T16:14:35.891" v="82" actId="47"/>
        <pc:sldMkLst>
          <pc:docMk/>
          <pc:sldMk cId="4016562224" sldId="327"/>
        </pc:sldMkLst>
        <pc:spChg chg="add mod">
          <ac:chgData name="Annie Rey" userId="f59f05f9-3db4-4ba1-8de9-59857293a914" providerId="ADAL" clId="{C9C34CD7-8E1F-41BE-8679-D203867E1711}" dt="2023-01-30T16:13:45.077" v="79"/>
          <ac:spMkLst>
            <pc:docMk/>
            <pc:sldMk cId="4016562224" sldId="327"/>
            <ac:spMk id="3" creationId="{9518CA3A-676B-5195-72F4-2F225C538598}"/>
          </ac:spMkLst>
        </pc:spChg>
      </pc:sldChg>
      <pc:sldChg chg="new del">
        <pc:chgData name="Annie Rey" userId="f59f05f9-3db4-4ba1-8de9-59857293a914" providerId="ADAL" clId="{C9C34CD7-8E1F-41BE-8679-D203867E1711}" dt="2023-01-30T16:14:37.086" v="83" actId="47"/>
        <pc:sldMkLst>
          <pc:docMk/>
          <pc:sldMk cId="1462576478" sldId="328"/>
        </pc:sldMkLst>
      </pc:sldChg>
      <pc:sldChg chg="add ord">
        <pc:chgData name="Annie Rey" userId="f59f05f9-3db4-4ba1-8de9-59857293a914" providerId="ADAL" clId="{C9C34CD7-8E1F-41BE-8679-D203867E1711}" dt="2023-01-30T16:14:54.355" v="85"/>
        <pc:sldMkLst>
          <pc:docMk/>
          <pc:sldMk cId="2445662445" sldId="329"/>
        </pc:sldMkLst>
      </pc:sldChg>
      <pc:sldChg chg="add del">
        <pc:chgData name="Annie Rey" userId="f59f05f9-3db4-4ba1-8de9-59857293a914" providerId="ADAL" clId="{C9C34CD7-8E1F-41BE-8679-D203867E1711}" dt="2023-02-01T17:46:07.460" v="89" actId="47"/>
        <pc:sldMkLst>
          <pc:docMk/>
          <pc:sldMk cId="4061027488" sldId="330"/>
        </pc:sldMkLst>
      </pc:sldChg>
      <pc:sldChg chg="add ord">
        <pc:chgData name="Annie Rey" userId="f59f05f9-3db4-4ba1-8de9-59857293a914" providerId="ADAL" clId="{C9C34CD7-8E1F-41BE-8679-D203867E1711}" dt="2023-02-06T13:13:44.662" v="92"/>
        <pc:sldMkLst>
          <pc:docMk/>
          <pc:sldMk cId="4291017644" sldId="330"/>
        </pc:sldMkLst>
      </pc:sldChg>
      <pc:sldChg chg="addSp modSp new mod">
        <pc:chgData name="Annie Rey" userId="f59f05f9-3db4-4ba1-8de9-59857293a914" providerId="ADAL" clId="{C9C34CD7-8E1F-41BE-8679-D203867E1711}" dt="2023-02-06T13:17:58.083" v="105" actId="1076"/>
        <pc:sldMkLst>
          <pc:docMk/>
          <pc:sldMk cId="1211872451" sldId="331"/>
        </pc:sldMkLst>
        <pc:picChg chg="add mod">
          <ac:chgData name="Annie Rey" userId="f59f05f9-3db4-4ba1-8de9-59857293a914" providerId="ADAL" clId="{C9C34CD7-8E1F-41BE-8679-D203867E1711}" dt="2023-02-06T13:17:58.083" v="105" actId="1076"/>
          <ac:picMkLst>
            <pc:docMk/>
            <pc:sldMk cId="1211872451" sldId="331"/>
            <ac:picMk id="3" creationId="{7FA3E67D-4909-701F-7C5A-9D492CB520E8}"/>
          </ac:picMkLst>
        </pc:picChg>
      </pc:sldChg>
      <pc:sldChg chg="new del">
        <pc:chgData name="Annie Rey" userId="f59f05f9-3db4-4ba1-8de9-59857293a914" providerId="ADAL" clId="{C9C34CD7-8E1F-41BE-8679-D203867E1711}" dt="2023-02-06T14:09:05.331" v="108" actId="47"/>
        <pc:sldMkLst>
          <pc:docMk/>
          <pc:sldMk cId="2267022897" sldId="332"/>
        </pc:sldMkLst>
      </pc:sldChg>
      <pc:sldChg chg="modSp new mod ord">
        <pc:chgData name="Annie Rey" userId="f59f05f9-3db4-4ba1-8de9-59857293a914" providerId="ADAL" clId="{C9C34CD7-8E1F-41BE-8679-D203867E1711}" dt="2023-02-06T14:10:20.949" v="166"/>
        <pc:sldMkLst>
          <pc:docMk/>
          <pc:sldMk cId="3478093046" sldId="332"/>
        </pc:sldMkLst>
        <pc:spChg chg="mod">
          <ac:chgData name="Annie Rey" userId="f59f05f9-3db4-4ba1-8de9-59857293a914" providerId="ADAL" clId="{C9C34CD7-8E1F-41BE-8679-D203867E1711}" dt="2023-02-06T14:10:02.845" v="164" actId="255"/>
          <ac:spMkLst>
            <pc:docMk/>
            <pc:sldMk cId="3478093046" sldId="332"/>
            <ac:spMk id="3" creationId="{BC511EE7-64DE-E29D-15DF-A3ECE063DB06}"/>
          </ac:spMkLst>
        </pc:spChg>
      </pc:sldChg>
    </pc:docChg>
  </pc:docChgLst>
  <pc:docChgLst>
    <pc:chgData name="Annie Rey" userId="S::annie.rey@churchofengland.org::f59f05f9-3db4-4ba1-8de9-59857293a914" providerId="AD" clId="Web-{2891BD63-A687-78D5-FD21-04927C3C68B3}"/>
    <pc:docChg chg="delSld">
      <pc:chgData name="Annie Rey" userId="S::annie.rey@churchofengland.org::f59f05f9-3db4-4ba1-8de9-59857293a914" providerId="AD" clId="Web-{2891BD63-A687-78D5-FD21-04927C3C68B3}" dt="2023-01-30T16:11:19.339" v="0"/>
      <pc:docMkLst>
        <pc:docMk/>
      </pc:docMkLst>
      <pc:sldChg chg="del">
        <pc:chgData name="Annie Rey" userId="S::annie.rey@churchofengland.org::f59f05f9-3db4-4ba1-8de9-59857293a914" providerId="AD" clId="Web-{2891BD63-A687-78D5-FD21-04927C3C68B3}" dt="2023-01-30T16:11:19.339" v="0"/>
        <pc:sldMkLst>
          <pc:docMk/>
          <pc:sldMk cId="1814439582" sldId="31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3421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070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1785"/>
            <a:ext cx="1037486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850" y="1825625"/>
            <a:ext cx="8344048" cy="39880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260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7683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627918"/>
            <a:ext cx="10515600" cy="1390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7019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36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0653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06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663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5347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069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75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99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C00DF-13D6-BB49-8AFF-3FA25BDF9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98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3421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019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1785"/>
            <a:ext cx="1037486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850" y="1825625"/>
            <a:ext cx="8344048" cy="39880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882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7683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627918"/>
            <a:ext cx="10515600" cy="1390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0122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1785"/>
            <a:ext cx="1037486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850" y="1825625"/>
            <a:ext cx="8344048" cy="39880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629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36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0653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279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663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5347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249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745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964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C00DF-13D6-BB49-8AFF-3FA25BDF9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68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3421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214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1785"/>
            <a:ext cx="1037486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850" y="1825625"/>
            <a:ext cx="8344048" cy="39880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870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7683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627918"/>
            <a:ext cx="10515600" cy="1390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8872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36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0653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857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663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5347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761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7683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627918"/>
            <a:ext cx="10515600" cy="1390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78612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289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502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C00DF-13D6-BB49-8AFF-3FA25BDF9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213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3421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3226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1785"/>
            <a:ext cx="1037486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850" y="1825625"/>
            <a:ext cx="8344048" cy="39880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1194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7683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627918"/>
            <a:ext cx="10515600" cy="1390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47936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36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0653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6971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663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5347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6914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216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405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36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0653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1738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C00DF-13D6-BB49-8AFF-3FA25BDF9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37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3421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529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7EFB0F2-FF6F-344B-A35C-AC547C9A9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71785"/>
            <a:ext cx="1037486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1626AF-4FC5-FF42-B211-A5CF37739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50" y="1825625"/>
            <a:ext cx="8344048" cy="4036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6019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768350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EBECD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627918"/>
            <a:ext cx="10515600" cy="1390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4900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178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650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0653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1306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048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5347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2860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FA81C86-B868-D747-9D2A-8DA77B0F5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178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671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4901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8691E-3F2F-AA4C-AA88-55130F724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C27DCC-0CEF-B34C-B6BE-8ED141656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F3550-AD75-AF45-90D1-CDB1E75E8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5D88C-2186-4F40-9D77-D14E5137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35CC2-DE58-AB48-BE19-DBFAE5B09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927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D0EE8-9FC0-B246-BB41-1AE288FCE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20434-0B21-CD4E-B5F9-D9CC76EC3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1AAD9-CD03-F748-8423-FEF005B13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95FDB-35AB-544E-85D8-A2FA9014E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45FEB-A6E0-3845-961A-BAADD430D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3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663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5347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0389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A95BF-9420-8240-B2E5-0425CC3D2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9A7B5-F148-7D44-BA1F-67EDA358A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EDB7D-8206-F34E-979F-65A1019D7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1D809-2ECD-FD48-8E4C-BE82F575D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A2393-6444-9544-A12C-F7B78D136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758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4CB43-7662-F84E-A1DB-067601173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9D55D-59A7-4C48-897A-5CB9AB41F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1FB4A-C96A-1E49-BB95-80958CE91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94116-C5AF-5E45-AF54-1287776B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8C0C3-C644-314C-8069-80E45C877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B651C-EE50-654F-BB94-446EB2C07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472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F5D9-7D09-764F-B636-CFB46E87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2A4B4-4BF3-8D4A-B326-B8635582F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63CA4B-85B1-534D-93C6-3B1188F70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3E11C-8021-9341-A11C-CCEDFAC7A7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63DB71-AC85-C946-B236-179B074221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0B55D9-D94C-174F-AB16-E83423A6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C21922-43C6-284D-8D13-91AA05C49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72A463-588D-944A-A906-28504EFE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106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A04FD-0FEB-FD42-948A-AFF8EDE38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FF1A-D72D-624C-951B-79628EEF7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AF4223-331C-6C42-8CE0-CC50AEF7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02E1B-AAFC-9E42-B0E2-65BB392F1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379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DF5BA1-AF09-1249-ABFC-1C8828AC0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5FE878-CA6D-724D-BCD6-403C845FE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A7814-32FD-7D4A-BAEE-23EDB216B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888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67EDD-0744-894C-9671-BA5DAE4C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05BAE-F602-594E-BE49-2D1D6A404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390403-E6E5-3F49-8ADF-425F01D64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18152-D060-8349-95E4-CFEA0E823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08705-EBF0-4041-A473-8DC593FA8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BE7D2-4EBD-5447-BCE2-8E8A1D3D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145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243E-D1D3-0B4B-B47E-52B04B186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B3731E-4AC2-1944-8FB2-3A29BBE8A1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AA2CA-3A7E-DB4A-AD9E-E3A15CCD1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7FAF8-52CA-EF4E-B3F0-F65D352B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783AA-A642-9848-B765-901F172FF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F44DA6-D6C3-DF4D-862F-DD5623B0A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486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E84CD-14B3-5E4C-ABCB-F46C92F95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B01F11-68D6-AA4C-A9F4-C48934715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B6283-463E-364C-ADF7-82BD1306E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96E56-69A0-B846-A4C8-12643F0B1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9FD40-020E-B84C-8133-1F4D387A9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914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6147E3-6DFF-4946-A4AE-C234A61EDE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9A448-FA2E-974B-B981-6D911CB01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F511A-5F14-CD4F-A241-5023FCBA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2A607-4126-AE4D-A5C4-1039FBE5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8A231-B7F0-244A-9C18-16318F94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440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8691E-3F2F-AA4C-AA88-55130F724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C27DCC-0CEF-B34C-B6BE-8ED141656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F3550-AD75-AF45-90D1-CDB1E75E8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5D88C-2186-4F40-9D77-D14E5137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35CC2-DE58-AB48-BE19-DBFAE5B09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37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7428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D0EE8-9FC0-B246-BB41-1AE288FCE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20434-0B21-CD4E-B5F9-D9CC76EC3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1AAD9-CD03-F748-8423-FEF005B13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95FDB-35AB-544E-85D8-A2FA9014E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45FEB-A6E0-3845-961A-BAADD430D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849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A95BF-9420-8240-B2E5-0425CC3D2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9A7B5-F148-7D44-BA1F-67EDA358A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EDB7D-8206-F34E-979F-65A1019D7A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1D809-2ECD-FD48-8E4C-BE82F575D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A2393-6444-9544-A12C-F7B78D136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290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4CB43-7662-F84E-A1DB-067601173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9D55D-59A7-4C48-897A-5CB9AB41F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1FB4A-C96A-1E49-BB95-80958CE91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94116-C5AF-5E45-AF54-1287776B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8C0C3-C644-314C-8069-80E45C877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B651C-EE50-654F-BB94-446EB2C07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473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F5D9-7D09-764F-B636-CFB46E87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2A4B4-4BF3-8D4A-B326-B8635582F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63CA4B-85B1-534D-93C6-3B1188F70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3E11C-8021-9341-A11C-CCEDFAC7A7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63DB71-AC85-C946-B236-179B074221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0B55D9-D94C-174F-AB16-E83423A6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C21922-43C6-284D-8D13-91AA05C49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72A463-588D-944A-A906-28504EFE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716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A04FD-0FEB-FD42-948A-AFF8EDE38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FF1A-D72D-624C-951B-79628EEF7A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AF4223-331C-6C42-8CE0-CC50AEF7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02E1B-AAFC-9E42-B0E2-65BB392F1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200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DF5BA1-AF09-1249-ABFC-1C8828AC0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5FE878-CA6D-724D-BCD6-403C845FE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A7814-32FD-7D4A-BAEE-23EDB216B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588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67EDD-0744-894C-9671-BA5DAE4C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05BAE-F602-594E-BE49-2D1D6A404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390403-E6E5-3F49-8ADF-425F01D64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18152-D060-8349-95E4-CFEA0E823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08705-EBF0-4041-A473-8DC593FA8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BE7D2-4EBD-5447-BCE2-8E8A1D3D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437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243E-D1D3-0B4B-B47E-52B04B186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B3731E-4AC2-1944-8FB2-3A29BBE8A1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AA2CA-3A7E-DB4A-AD9E-E3A15CCD1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7FAF8-52CA-EF4E-B3F0-F65D352B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783AA-A642-9848-B765-901F172FF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F44DA6-D6C3-DF4D-862F-DD5623B0A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273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E84CD-14B3-5E4C-ABCB-F46C92F95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B01F11-68D6-AA4C-A9F4-C48934715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B6283-463E-364C-ADF7-82BD1306E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96E56-69A0-B846-A4C8-12643F0B1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9FD40-020E-B84C-8133-1F4D387A9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369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6147E3-6DFF-4946-A4AE-C234A61EDE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9A448-FA2E-974B-B981-6D911CB01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F511A-5F14-CD4F-A241-5023FCBA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2A607-4126-AE4D-A5C4-1039FBE5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8A231-B7F0-244A-9C18-16318F94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8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4951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3421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3288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083405-75FF-7043-BAAD-BD403B0B5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71785"/>
            <a:ext cx="1037486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E1E9C5-3B7F-AD4D-A06F-5FF79A921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50" y="1825625"/>
            <a:ext cx="8344048" cy="39014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7115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768350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627918"/>
            <a:ext cx="10515600" cy="1390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70881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178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69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0653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5217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508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5347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8007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A621C36-DF9C-044F-8C4B-88DE692DB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178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3329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4168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C00DF-13D6-BB49-8AFF-3FA25BDF9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208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C00DF-13D6-BB49-8AFF-3FA25BDF9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164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069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C00DF-13D6-BB49-8AFF-3FA25BDF9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37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3421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912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e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9.emf"/><Relationship Id="rId5" Type="http://schemas.openxmlformats.org/officeDocument/2006/relationships/image" Target="../media/image7.emf"/><Relationship Id="rId4" Type="http://schemas.openxmlformats.org/officeDocument/2006/relationships/image" Target="../media/image4.sv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Relationship Id="rId14" Type="http://schemas.openxmlformats.org/officeDocument/2006/relationships/image" Target="../media/image5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9.emf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5.xml"/><Relationship Id="rId14" Type="http://schemas.openxmlformats.org/officeDocument/2006/relationships/image" Target="../media/image5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6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7.emf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7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3.xml"/><Relationship Id="rId9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21C000-CA21-E78F-387B-8926A76B23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717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B03B4D9-CEB1-E847-B10E-47A69AF5A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22C7CF-F8F3-CE29-B4E2-E8D05C0F0B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7" y="6024234"/>
            <a:ext cx="1908620" cy="3924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66EA2F-F226-60F6-3A97-B08669EE99C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187012" y="5376827"/>
            <a:ext cx="2386723" cy="10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3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70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80B347"/>
          </a:solidFill>
          <a:latin typeface="Proxima Nova Rg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0354A"/>
          </a:solidFill>
          <a:latin typeface="Proxima Nova Rg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0354A"/>
          </a:solidFill>
          <a:latin typeface="Proxima Nova Rg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0354A"/>
          </a:solidFill>
          <a:latin typeface="Proxima Nova Rg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0354A"/>
          </a:solidFill>
          <a:latin typeface="Proxima Nova Rg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0354A"/>
          </a:solidFill>
          <a:latin typeface="Proxima Nova Rg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2FC0FA-671A-6AD5-3F04-887EB4E24EE6}"/>
              </a:ext>
            </a:extLst>
          </p:cNvPr>
          <p:cNvSpPr/>
          <p:nvPr userDrawn="1"/>
        </p:nvSpPr>
        <p:spPr>
          <a:xfrm>
            <a:off x="0" y="0"/>
            <a:ext cx="13161364" cy="6858000"/>
          </a:xfrm>
          <a:prstGeom prst="rect">
            <a:avLst/>
          </a:prstGeom>
          <a:solidFill>
            <a:srgbClr val="FCF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81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</a:t>
            </a:r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5EFF45B-DCBB-0D30-27B6-63CAE88701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9057" y="5981943"/>
            <a:ext cx="1978152" cy="4747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E9D9E8-00DE-B1BA-32CC-169CEE507A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1129267">
            <a:off x="-10611612" y="3390302"/>
            <a:ext cx="16321992" cy="3833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09EE1C-8D3A-F067-A0BF-AF9E9B3AF96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1200310">
            <a:off x="8315139" y="-2287445"/>
            <a:ext cx="16321992" cy="38338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BAFEEE-E89A-3022-CD2B-C41FCE41906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91000"/>
          </a:blip>
          <a:stretch>
            <a:fillRect/>
          </a:stretch>
        </p:blipFill>
        <p:spPr>
          <a:xfrm rot="17749353">
            <a:off x="-1003919" y="8997079"/>
            <a:ext cx="19590188" cy="4936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80258F-CA67-7556-D140-A0472023DCC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91000"/>
          </a:blip>
          <a:stretch>
            <a:fillRect/>
          </a:stretch>
        </p:blipFill>
        <p:spPr>
          <a:xfrm rot="8859837">
            <a:off x="-16730337" y="1184076"/>
            <a:ext cx="19590188" cy="4936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24BE48-746C-FF3B-358E-B50C62B8CD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214710" y="5376828"/>
            <a:ext cx="2359025" cy="10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8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906497"/>
          </a:solidFill>
          <a:latin typeface="Proxima Nova Rg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0354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0354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0354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0354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0354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FC267AD-C304-CA0D-947B-B2BEF5A5A0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8"/>
            <a:ext cx="12198352" cy="68544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81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</a:t>
            </a:r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5CFF335-8B4F-3F1F-76A4-8A41CBF6A8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057" y="5981943"/>
            <a:ext cx="1978152" cy="474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1482E7-8891-61A6-E9F9-68DD7EDF561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14710" y="5376828"/>
            <a:ext cx="2359025" cy="10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1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EBECD5"/>
          </a:solidFill>
          <a:latin typeface="Proxima Nova Rg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0354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0354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0354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0354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0354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A891C53-3DD7-FE1F-CD0E-4D8433C169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402" y="-525312"/>
            <a:ext cx="14074423" cy="790862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2D9EC77-4671-EFF9-1802-2C3F54D872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057" y="5981943"/>
            <a:ext cx="1978152" cy="47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3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906497"/>
          </a:solidFill>
          <a:latin typeface="Proxima Nova Rg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0354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0354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0354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0354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0354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21C000-CA21-E78F-387B-8926A76B23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717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B03B4D9-CEB1-E847-B10E-47A69AF5A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26B9F-C3DF-05CB-E474-02AC09B1EDF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187012" y="5376827"/>
            <a:ext cx="2386723" cy="10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8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80B347"/>
          </a:solidFill>
          <a:latin typeface="Proxima Nova Rg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0354A"/>
          </a:solidFill>
          <a:latin typeface="Proxima Nova Rg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0354A"/>
          </a:solidFill>
          <a:latin typeface="Proxima Nova Rg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0354A"/>
          </a:solidFill>
          <a:latin typeface="Proxima Nova Rg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0354A"/>
          </a:solidFill>
          <a:latin typeface="Proxima Nova Rg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0354A"/>
          </a:solidFill>
          <a:latin typeface="Proxima Nova Rg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1F4A62-8F32-15B8-7217-0A35645767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B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717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B03B4D9-CEB1-E847-B10E-47A69AF5A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E11D2ED-95BF-D347-9705-4F5640FB090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9057" y="5981943"/>
            <a:ext cx="1978152" cy="474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5690B0-D669-2169-D4B8-6A19CCB2704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14710" y="5376828"/>
            <a:ext cx="2359025" cy="10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47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EBECD5"/>
          </a:solidFill>
          <a:latin typeface="Proxima Nova Rg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0354A"/>
          </a:solidFill>
          <a:latin typeface="Proxima Nova Rg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0354A"/>
          </a:solidFill>
          <a:latin typeface="Proxima Nova Rg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0354A"/>
          </a:solidFill>
          <a:latin typeface="Proxima Nova Rg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0354A"/>
          </a:solidFill>
          <a:latin typeface="Proxima Nova Rg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0354A"/>
          </a:solidFill>
          <a:latin typeface="Proxima Nova Rg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39A02-2F2F-0269-5896-534E0A8F78F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FF68F6-4760-FAD5-0550-24791699B42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11129267">
            <a:off x="-10626603" y="4399923"/>
            <a:ext cx="16321992" cy="3833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F07A1D-CDE3-C75E-E879-1F47BF1F5F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818512">
            <a:off x="-1264838" y="-3253134"/>
            <a:ext cx="16321992" cy="383381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717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B03B4D9-CEB1-E847-B10E-47A69AF5A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7E0D67BE-B3FF-5D46-AD4A-970FB3393E5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9057" y="5981943"/>
            <a:ext cx="1978152" cy="474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F5B2D-145C-B1AD-6B65-FB7FA565931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214710" y="5376828"/>
            <a:ext cx="2359025" cy="10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8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EBECD5"/>
          </a:solidFill>
          <a:latin typeface="Proxima Nova Rg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EBECD5"/>
          </a:solidFill>
          <a:latin typeface="Proxima Nova Rg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EBECD5"/>
          </a:solidFill>
          <a:latin typeface="Proxima Nova Rg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EBECD5"/>
          </a:solidFill>
          <a:latin typeface="Proxima Nova Rg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EBECD5"/>
          </a:solidFill>
          <a:latin typeface="Proxima Nova Rg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EBECD5"/>
          </a:solidFill>
          <a:latin typeface="Proxima Nova Rg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BB962-8C50-257D-74D1-BFFAA18B3AD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588AB4-06AA-6E0A-7585-6333755F2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91000"/>
          </a:blip>
          <a:stretch>
            <a:fillRect/>
          </a:stretch>
        </p:blipFill>
        <p:spPr>
          <a:xfrm rot="21438595">
            <a:off x="-4592958" y="4453775"/>
            <a:ext cx="19590188" cy="4936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FE6509-FE68-A5CE-6102-3E0A2851CAC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91000"/>
          </a:blip>
          <a:stretch>
            <a:fillRect/>
          </a:stretch>
        </p:blipFill>
        <p:spPr>
          <a:xfrm rot="8319808">
            <a:off x="-6233988" y="-12780612"/>
            <a:ext cx="31759332" cy="80033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717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B03B4D9-CEB1-E847-B10E-47A69AF5A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849EDC1-92BC-1D41-94DF-476A7756DE9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9057" y="5981943"/>
            <a:ext cx="1978152" cy="474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F4A901-D1B9-2A00-863F-DB44D6B99C4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214710" y="5376828"/>
            <a:ext cx="2359025" cy="10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EBECD5"/>
          </a:solidFill>
          <a:latin typeface="Proxima Nova Rg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EBECD5"/>
          </a:solidFill>
          <a:latin typeface="Proxima Nova Rg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EBECD5"/>
          </a:solidFill>
          <a:latin typeface="Proxima Nova Rg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EBECD5"/>
          </a:solidFill>
          <a:latin typeface="Proxima Nova Rg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EBECD5"/>
          </a:solidFill>
          <a:latin typeface="Proxima Nova Rg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EBECD5"/>
          </a:solidFill>
          <a:latin typeface="Proxima Nova Rg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064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8D7750-41D9-9E42-84AD-3AD8E36182B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746" y="1825625"/>
            <a:ext cx="8883702" cy="403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6746" y="371785"/>
            <a:ext cx="88837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</a:t>
            </a:r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D7BC44E-C09A-A7CA-A43D-B9A426664E8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9057" y="5981943"/>
            <a:ext cx="1978152" cy="474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140790-3826-EC22-403E-C13E78FD6D9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14710" y="5376828"/>
            <a:ext cx="2359025" cy="10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8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EBECD5"/>
          </a:solidFill>
          <a:latin typeface="Proxima Nova Rg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EBECD5"/>
          </a:solidFill>
          <a:latin typeface="Proxima Nova Rg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EBECD5"/>
          </a:solidFill>
          <a:latin typeface="Proxima Nova Rg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EBECD5"/>
          </a:solidFill>
          <a:latin typeface="Proxima Nova Rg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EBECD5"/>
          </a:solidFill>
          <a:latin typeface="Proxima Nova Rg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EBECD5"/>
          </a:solidFill>
          <a:latin typeface="Proxima Nova Rg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C00CBC1-EFB5-C2A3-40ED-96593C4998A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D04038-B0BF-3248-B3A3-0597097B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7F531-C4ED-0143-AE6C-DC0A50B0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8F94B-951C-1049-B238-C64B71D63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99074-9953-F343-864B-352BF86E5E3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E6954-22A4-9E4B-A803-511DAC347E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AE7C1-7AA4-D848-BBCB-986F9CA32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1DAAF-D8DE-B447-A62E-FB2F3A2DD7D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0EB653-A04E-2423-E94E-89A730F1C78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91000"/>
          </a:blip>
          <a:stretch>
            <a:fillRect/>
          </a:stretch>
        </p:blipFill>
        <p:spPr>
          <a:xfrm rot="21438595">
            <a:off x="-4592958" y="4453775"/>
            <a:ext cx="19590188" cy="4936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77A968-4663-E68C-859B-3A2F88270C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91000"/>
          </a:blip>
          <a:stretch>
            <a:fillRect/>
          </a:stretch>
        </p:blipFill>
        <p:spPr>
          <a:xfrm rot="9068714">
            <a:off x="-3949395" y="-7968377"/>
            <a:ext cx="23861256" cy="601303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8298B8B-8891-85C4-0BAD-2CD1AB19052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9057" y="5981943"/>
            <a:ext cx="1978152" cy="474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2E37E5-BBD3-C320-6628-7814E4C5C41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214710" y="5376828"/>
            <a:ext cx="2359025" cy="10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4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C00CBC1-EFB5-C2A3-40ED-96593C4998A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F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0A779E-9048-778A-ACEC-488BE0FBC1B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1129267">
            <a:off x="-10626603" y="4399923"/>
            <a:ext cx="16321992" cy="3833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9D90F6-A0F3-8E25-3324-0BEE4902313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818512">
            <a:off x="-1264838" y="-3253134"/>
            <a:ext cx="16321992" cy="383381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D04038-B0BF-3248-B3A3-0597097B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7F531-C4ED-0143-AE6C-DC0A50B0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8298B8B-8891-85C4-0BAD-2CD1AB19052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9057" y="5981943"/>
            <a:ext cx="1978152" cy="4747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F07DBD-F3D0-3644-7C82-85F3DF3955E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187012" y="5376827"/>
            <a:ext cx="2386723" cy="10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6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359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2248262-5D2D-104F-A914-733D35DBD8D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746" y="1825625"/>
            <a:ext cx="8883702" cy="4660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6746" y="371785"/>
            <a:ext cx="88837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</a:t>
            </a:r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077738F-0C17-E494-1E96-9C134D727F1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9057" y="5981943"/>
            <a:ext cx="1978152" cy="474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E04566-762E-389B-558D-914736C4F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14710" y="5376828"/>
            <a:ext cx="2359025" cy="10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41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EBECD5"/>
          </a:solidFill>
          <a:latin typeface="Proxima Nova Rg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EBECD5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EBECD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EBECD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EBECD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EBECD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9570547-AEE2-7EBE-DD23-42F4C7955E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t="7420" r="7572" b="58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9E95DF-A166-FF72-0D4B-D33C66D568C9}"/>
              </a:ext>
            </a:extLst>
          </p:cNvPr>
          <p:cNvSpPr txBox="1"/>
          <p:nvPr/>
        </p:nvSpPr>
        <p:spPr>
          <a:xfrm>
            <a:off x="2351314" y="2674947"/>
            <a:ext cx="7489371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4600" b="1" spc="600">
              <a:solidFill>
                <a:srgbClr val="FEFDEF"/>
              </a:solidFill>
              <a:latin typeface="Proxima Nova Rg" panose="02000506030000020004" pitchFamily="2" charset="0"/>
            </a:endParaRPr>
          </a:p>
          <a:p>
            <a:pPr algn="ctr"/>
            <a:r>
              <a:rPr lang="en-US" sz="4600" b="1" spc="600">
                <a:solidFill>
                  <a:srgbClr val="FEFDEF"/>
                </a:solidFill>
                <a:latin typeface="Proxima Nova Rg" panose="02000506030000020004" pitchFamily="2" charset="0"/>
              </a:rPr>
              <a:t>GENEROUS CHURCH </a:t>
            </a:r>
          </a:p>
          <a:p>
            <a:pPr algn="ctr"/>
            <a:r>
              <a:rPr lang="en-US" sz="4600" b="1" spc="600">
                <a:solidFill>
                  <a:srgbClr val="FEFDEF"/>
                </a:solidFill>
                <a:latin typeface="Proxima Nova Rg" panose="02000506030000020004" pitchFamily="2" charset="0"/>
              </a:rPr>
              <a:t>REVIEW</a:t>
            </a:r>
            <a:endParaRPr lang="en-GB" sz="4600" b="1" spc="600">
              <a:solidFill>
                <a:srgbClr val="FEFDEF"/>
              </a:solidFill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961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ED803F-8F58-77A6-D433-0C4641237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9" t="2336" r="4433" b="6668"/>
          <a:stretch/>
        </p:blipFill>
        <p:spPr>
          <a:xfrm>
            <a:off x="-1" y="0"/>
            <a:ext cx="12182793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1562F31-B3A4-4993-2C85-337D0A83AE8A}"/>
              </a:ext>
            </a:extLst>
          </p:cNvPr>
          <p:cNvSpPr txBox="1">
            <a:spLocks/>
          </p:cNvSpPr>
          <p:nvPr/>
        </p:nvSpPr>
        <p:spPr>
          <a:xfrm>
            <a:off x="831850" y="371786"/>
            <a:ext cx="10374866" cy="3299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906497"/>
                </a:solidFill>
                <a:latin typeface="Proxima Nova Rg" panose="0200050603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GB" sz="2000">
                <a:solidFill>
                  <a:srgbClr val="80B347"/>
                </a:solidFill>
              </a:rPr>
              <a:t>Generous Culture</a:t>
            </a:r>
          </a:p>
        </p:txBody>
      </p:sp>
    </p:spTree>
    <p:extLst>
      <p:ext uri="{BB962C8B-B14F-4D97-AF65-F5344CB8AC3E}">
        <p14:creationId xmlns:p14="http://schemas.microsoft.com/office/powerpoint/2010/main" val="782537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63407F-5BEB-9C43-AB6A-B7B0C0883E01}"/>
              </a:ext>
            </a:extLst>
          </p:cNvPr>
          <p:cNvSpPr txBox="1"/>
          <p:nvPr/>
        </p:nvSpPr>
        <p:spPr>
          <a:xfrm>
            <a:off x="5131632" y="2634101"/>
            <a:ext cx="21098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000">
                <a:solidFill>
                  <a:srgbClr val="80B347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Leadership</a:t>
            </a:r>
            <a:endParaRPr lang="en-US" altLang="en-US" sz="3000">
              <a:solidFill>
                <a:srgbClr val="80B347"/>
              </a:solidFill>
              <a:latin typeface="Proxima Nova Rg" panose="0200050603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96EB8-904C-2248-AA9F-3EF06276AF52}"/>
              </a:ext>
            </a:extLst>
          </p:cNvPr>
          <p:cNvSpPr txBox="1"/>
          <p:nvPr/>
        </p:nvSpPr>
        <p:spPr>
          <a:xfrm>
            <a:off x="5041063" y="3158510"/>
            <a:ext cx="18886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3000">
                <a:solidFill>
                  <a:srgbClr val="80B347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Celebrate</a:t>
            </a:r>
            <a:endParaRPr lang="en-US" altLang="en-US" sz="3000">
              <a:solidFill>
                <a:srgbClr val="80B347"/>
              </a:solidFill>
              <a:latin typeface="Proxima Nova Rg" panose="0200050603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8AC7E3-346A-CB43-8B74-931DBEB5F34A}"/>
              </a:ext>
            </a:extLst>
          </p:cNvPr>
          <p:cNvSpPr txBox="1"/>
          <p:nvPr/>
        </p:nvSpPr>
        <p:spPr>
          <a:xfrm>
            <a:off x="5041063" y="3706053"/>
            <a:ext cx="35974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3000">
                <a:solidFill>
                  <a:srgbClr val="80B347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Vision and Strategy</a:t>
            </a:r>
            <a:endParaRPr lang="en-US" altLang="en-US" sz="3000">
              <a:solidFill>
                <a:srgbClr val="80B347"/>
              </a:solidFill>
              <a:latin typeface="Proxima Nova Rg" panose="0200050603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742C4-F196-E64C-A09B-0986466C00FA}"/>
              </a:ext>
            </a:extLst>
          </p:cNvPr>
          <p:cNvSpPr txBox="1"/>
          <p:nvPr/>
        </p:nvSpPr>
        <p:spPr>
          <a:xfrm>
            <a:off x="5041063" y="4224007"/>
            <a:ext cx="22910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3000">
                <a:solidFill>
                  <a:srgbClr val="80B347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Governance</a:t>
            </a:r>
            <a:endParaRPr lang="en-US" altLang="en-US" sz="3000">
              <a:solidFill>
                <a:srgbClr val="80B347"/>
              </a:solidFill>
              <a:latin typeface="Proxima Nova Rg" panose="02000506030000020004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64A062B-85D0-9743-A96D-8A229C98451D}"/>
              </a:ext>
            </a:extLst>
          </p:cNvPr>
          <p:cNvSpPr txBox="1">
            <a:spLocks/>
          </p:cNvSpPr>
          <p:nvPr/>
        </p:nvSpPr>
        <p:spPr>
          <a:xfrm>
            <a:off x="831850" y="371786"/>
            <a:ext cx="10374866" cy="3299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906497"/>
                </a:solidFill>
                <a:latin typeface="Proxima Nova Rg" panose="0200050603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GB" sz="2000">
                <a:solidFill>
                  <a:srgbClr val="FEFDEF"/>
                </a:solidFill>
              </a:rPr>
              <a:t>Generous Culture </a:t>
            </a:r>
            <a:r>
              <a:rPr lang="en-GB" sz="2000" b="0">
                <a:solidFill>
                  <a:srgbClr val="FEFDEF"/>
                </a:solidFill>
              </a:rPr>
              <a:t>Inspire</a:t>
            </a:r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98C57E43-04AE-B417-C2A4-D49C2633D4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081" y="1140018"/>
            <a:ext cx="765358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38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63407F-5BEB-9C43-AB6A-B7B0C0883E01}"/>
              </a:ext>
            </a:extLst>
          </p:cNvPr>
          <p:cNvSpPr txBox="1"/>
          <p:nvPr/>
        </p:nvSpPr>
        <p:spPr>
          <a:xfrm>
            <a:off x="5605885" y="3627025"/>
            <a:ext cx="23743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000">
                <a:solidFill>
                  <a:srgbClr val="80B347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Group Study</a:t>
            </a:r>
            <a:endParaRPr lang="en-US" altLang="en-US" sz="3000">
              <a:solidFill>
                <a:srgbClr val="80B347"/>
              </a:solidFill>
              <a:latin typeface="Proxima Nova Rg" panose="0200050603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96EB8-904C-2248-AA9F-3EF06276AF52}"/>
              </a:ext>
            </a:extLst>
          </p:cNvPr>
          <p:cNvSpPr txBox="1"/>
          <p:nvPr/>
        </p:nvSpPr>
        <p:spPr>
          <a:xfrm>
            <a:off x="5605885" y="4138667"/>
            <a:ext cx="2974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3000">
                <a:solidFill>
                  <a:srgbClr val="80B347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Individual Study</a:t>
            </a:r>
            <a:endParaRPr lang="en-US" altLang="en-US" sz="3000">
              <a:solidFill>
                <a:srgbClr val="80B347"/>
              </a:solidFill>
              <a:latin typeface="Proxima Nova Rg" panose="0200050603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8AC7E3-346A-CB43-8B74-931DBEB5F34A}"/>
              </a:ext>
            </a:extLst>
          </p:cNvPr>
          <p:cNvSpPr txBox="1"/>
          <p:nvPr/>
        </p:nvSpPr>
        <p:spPr>
          <a:xfrm>
            <a:off x="5605885" y="4607954"/>
            <a:ext cx="14638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3000">
                <a:solidFill>
                  <a:srgbClr val="80B347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Retreat</a:t>
            </a:r>
            <a:endParaRPr lang="en-US" altLang="en-US" sz="3000">
              <a:solidFill>
                <a:srgbClr val="80B347"/>
              </a:solidFill>
              <a:latin typeface="Proxima Nova Rg" panose="0200050603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742C4-F196-E64C-A09B-0986466C00FA}"/>
              </a:ext>
            </a:extLst>
          </p:cNvPr>
          <p:cNvSpPr txBox="1"/>
          <p:nvPr/>
        </p:nvSpPr>
        <p:spPr>
          <a:xfrm>
            <a:off x="5605885" y="3115382"/>
            <a:ext cx="38429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3000">
                <a:solidFill>
                  <a:srgbClr val="80B347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Preaching &amp; Teaching</a:t>
            </a:r>
            <a:endParaRPr lang="en-US" altLang="en-US" sz="3000">
              <a:solidFill>
                <a:srgbClr val="80B347"/>
              </a:solidFill>
              <a:latin typeface="Proxima Nova Rg" panose="02000506030000020004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64A062B-85D0-9743-A96D-8A229C98451D}"/>
              </a:ext>
            </a:extLst>
          </p:cNvPr>
          <p:cNvSpPr txBox="1">
            <a:spLocks/>
          </p:cNvSpPr>
          <p:nvPr/>
        </p:nvSpPr>
        <p:spPr>
          <a:xfrm>
            <a:off x="831850" y="371786"/>
            <a:ext cx="10374866" cy="3299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906497"/>
                </a:solidFill>
                <a:latin typeface="Proxima Nova Rg" panose="0200050603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GB" sz="2000">
                <a:solidFill>
                  <a:srgbClr val="FEFDEF"/>
                </a:solidFill>
              </a:rPr>
              <a:t>Generous Culture </a:t>
            </a:r>
            <a:r>
              <a:rPr lang="en-GB" sz="2000" b="0">
                <a:solidFill>
                  <a:srgbClr val="FEFDEF"/>
                </a:solidFill>
              </a:rPr>
              <a:t>Disciple</a:t>
            </a:r>
          </a:p>
        </p:txBody>
      </p:sp>
      <p:pic>
        <p:nvPicPr>
          <p:cNvPr id="4" name="Picture 3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D2A73CC6-A378-86E9-EA02-D590B98BD7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4" y="1335121"/>
            <a:ext cx="7245084" cy="449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30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63407F-5BEB-9C43-AB6A-B7B0C0883E01}"/>
              </a:ext>
            </a:extLst>
          </p:cNvPr>
          <p:cNvSpPr txBox="1"/>
          <p:nvPr/>
        </p:nvSpPr>
        <p:spPr>
          <a:xfrm>
            <a:off x="4554245" y="3248243"/>
            <a:ext cx="27045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000">
                <a:solidFill>
                  <a:srgbClr val="80B347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New Members</a:t>
            </a:r>
            <a:endParaRPr lang="en-US" altLang="en-US" sz="3000">
              <a:solidFill>
                <a:srgbClr val="80B347"/>
              </a:solidFill>
              <a:latin typeface="Proxima Nova Rg" panose="0200050603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96EB8-904C-2248-AA9F-3EF06276AF52}"/>
              </a:ext>
            </a:extLst>
          </p:cNvPr>
          <p:cNvSpPr txBox="1"/>
          <p:nvPr/>
        </p:nvSpPr>
        <p:spPr>
          <a:xfrm>
            <a:off x="4554245" y="3690966"/>
            <a:ext cx="16498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3000">
                <a:solidFill>
                  <a:srgbClr val="80B347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Services</a:t>
            </a:r>
            <a:endParaRPr lang="en-US" altLang="en-US" sz="3000">
              <a:solidFill>
                <a:srgbClr val="80B347"/>
              </a:solidFill>
              <a:latin typeface="Proxima Nova Rg" panose="0200050603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8AC7E3-346A-CB43-8B74-931DBEB5F34A}"/>
              </a:ext>
            </a:extLst>
          </p:cNvPr>
          <p:cNvSpPr txBox="1"/>
          <p:nvPr/>
        </p:nvSpPr>
        <p:spPr>
          <a:xfrm>
            <a:off x="4472652" y="4211581"/>
            <a:ext cx="34628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3000">
                <a:solidFill>
                  <a:srgbClr val="80B347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Cultural Sensitivity</a:t>
            </a:r>
            <a:endParaRPr lang="en-US" altLang="en-US" sz="3000">
              <a:solidFill>
                <a:srgbClr val="80B347"/>
              </a:solidFill>
              <a:latin typeface="Proxima Nova Rg" panose="0200050603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742C4-F196-E64C-A09B-0986466C00FA}"/>
              </a:ext>
            </a:extLst>
          </p:cNvPr>
          <p:cNvSpPr txBox="1"/>
          <p:nvPr/>
        </p:nvSpPr>
        <p:spPr>
          <a:xfrm>
            <a:off x="4472652" y="4765579"/>
            <a:ext cx="31550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3000">
                <a:solidFill>
                  <a:srgbClr val="80B347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Mission Planning</a:t>
            </a:r>
            <a:endParaRPr lang="en-US" altLang="en-US" sz="3000">
              <a:solidFill>
                <a:srgbClr val="80B347"/>
              </a:solidFill>
              <a:latin typeface="Proxima Nova Rg" panose="02000506030000020004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64A062B-85D0-9743-A96D-8A229C98451D}"/>
              </a:ext>
            </a:extLst>
          </p:cNvPr>
          <p:cNvSpPr txBox="1">
            <a:spLocks/>
          </p:cNvSpPr>
          <p:nvPr/>
        </p:nvSpPr>
        <p:spPr>
          <a:xfrm>
            <a:off x="831850" y="371786"/>
            <a:ext cx="10374866" cy="3299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906497"/>
                </a:solidFill>
                <a:latin typeface="Proxima Nova Rg" panose="0200050603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GB" sz="2000">
                <a:solidFill>
                  <a:srgbClr val="FEFDEF"/>
                </a:solidFill>
              </a:rPr>
              <a:t>Generous Culture </a:t>
            </a:r>
            <a:r>
              <a:rPr lang="en-GB" sz="2000" b="0">
                <a:solidFill>
                  <a:srgbClr val="FEFDEF"/>
                </a:solidFill>
              </a:rPr>
              <a:t>Embed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5F2BEF-3FB9-DDBB-AE50-215C77D68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84" t="31442" r="36944" b="34219"/>
          <a:stretch/>
        </p:blipFill>
        <p:spPr>
          <a:xfrm>
            <a:off x="720524" y="1729013"/>
            <a:ext cx="2899636" cy="40666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2F293D-D585-2D29-BD11-3799CB814BF6}"/>
              </a:ext>
            </a:extLst>
          </p:cNvPr>
          <p:cNvSpPr txBox="1"/>
          <p:nvPr/>
        </p:nvSpPr>
        <p:spPr>
          <a:xfrm>
            <a:off x="831850" y="940531"/>
            <a:ext cx="24298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>
                <a:solidFill>
                  <a:srgbClr val="83B64B"/>
                </a:solidFill>
                <a:latin typeface="Proxima Nova Rg" panose="02000506030000020004" pitchFamily="2" charset="0"/>
              </a:rPr>
              <a:t>Embed</a:t>
            </a:r>
          </a:p>
        </p:txBody>
      </p:sp>
    </p:spTree>
    <p:extLst>
      <p:ext uri="{BB962C8B-B14F-4D97-AF65-F5344CB8AC3E}">
        <p14:creationId xmlns:p14="http://schemas.microsoft.com/office/powerpoint/2010/main" val="1065658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63407F-5BEB-9C43-AB6A-B7B0C0883E01}"/>
              </a:ext>
            </a:extLst>
          </p:cNvPr>
          <p:cNvSpPr txBox="1"/>
          <p:nvPr/>
        </p:nvSpPr>
        <p:spPr>
          <a:xfrm>
            <a:off x="5414517" y="4116453"/>
            <a:ext cx="16353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000">
                <a:solidFill>
                  <a:srgbClr val="80B347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1% more</a:t>
            </a:r>
            <a:endParaRPr lang="en-US" altLang="en-US" sz="3000">
              <a:solidFill>
                <a:srgbClr val="80B347"/>
              </a:solidFill>
              <a:latin typeface="Proxima Nova Rg" panose="0200050603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96EB8-904C-2248-AA9F-3EF06276AF52}"/>
              </a:ext>
            </a:extLst>
          </p:cNvPr>
          <p:cNvSpPr txBox="1"/>
          <p:nvPr/>
        </p:nvSpPr>
        <p:spPr>
          <a:xfrm>
            <a:off x="5407054" y="3581397"/>
            <a:ext cx="36615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3000">
                <a:solidFill>
                  <a:srgbClr val="80B347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21</a:t>
            </a:r>
            <a:r>
              <a:rPr lang="en-US" altLang="en-US" sz="3000" baseline="30000">
                <a:solidFill>
                  <a:srgbClr val="80B347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st</a:t>
            </a:r>
            <a:r>
              <a:rPr lang="en-US" altLang="en-US" sz="3000">
                <a:solidFill>
                  <a:srgbClr val="80B347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 Century harvest</a:t>
            </a:r>
            <a:endParaRPr lang="en-US" altLang="en-US" sz="3000">
              <a:solidFill>
                <a:srgbClr val="80B347"/>
              </a:solidFill>
              <a:latin typeface="Proxima Nova Rg" panose="0200050603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742C4-F196-E64C-A09B-0986466C00FA}"/>
              </a:ext>
            </a:extLst>
          </p:cNvPr>
          <p:cNvSpPr txBox="1"/>
          <p:nvPr/>
        </p:nvSpPr>
        <p:spPr>
          <a:xfrm>
            <a:off x="5414517" y="4651509"/>
            <a:ext cx="3825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3000">
                <a:solidFill>
                  <a:srgbClr val="80B347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Boomerang offertory</a:t>
            </a:r>
            <a:endParaRPr lang="en-US" altLang="en-US" sz="3000">
              <a:solidFill>
                <a:srgbClr val="80B347"/>
              </a:solidFill>
              <a:latin typeface="Proxima Nova Rg" panose="02000506030000020004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64A062B-85D0-9743-A96D-8A229C98451D}"/>
              </a:ext>
            </a:extLst>
          </p:cNvPr>
          <p:cNvSpPr txBox="1">
            <a:spLocks/>
          </p:cNvSpPr>
          <p:nvPr/>
        </p:nvSpPr>
        <p:spPr>
          <a:xfrm>
            <a:off x="831850" y="371786"/>
            <a:ext cx="10374866" cy="3299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906497"/>
                </a:solidFill>
                <a:latin typeface="Proxima Nova Rg" panose="0200050603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GB" sz="2000">
                <a:solidFill>
                  <a:srgbClr val="80B347"/>
                </a:solidFill>
              </a:rPr>
              <a:t>Generous Culture </a:t>
            </a:r>
            <a:r>
              <a:rPr lang="en-GB" sz="2000" b="0">
                <a:solidFill>
                  <a:srgbClr val="80B347"/>
                </a:solidFill>
              </a:rPr>
              <a:t>Activate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D707D15-6605-17F7-A404-D18AA23EA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301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62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B29399C-2435-2E22-D764-18C546A5E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37" y="474601"/>
            <a:ext cx="10847162" cy="5365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5AC9DB-FD45-CA4B-650E-D7E59363A485}"/>
              </a:ext>
            </a:extLst>
          </p:cNvPr>
          <p:cNvSpPr txBox="1"/>
          <p:nvPr/>
        </p:nvSpPr>
        <p:spPr>
          <a:xfrm>
            <a:off x="994825" y="2644659"/>
            <a:ext cx="207460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2600">
                <a:solidFill>
                  <a:srgbClr val="30354A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Mechanisms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direct debit – contactless – 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web – app - legacy</a:t>
            </a:r>
            <a:endParaRPr lang="en-US" altLang="en-US" sz="1000">
              <a:solidFill>
                <a:srgbClr val="30354A"/>
              </a:solidFill>
              <a:latin typeface="Proxima Nova" panose="0200050603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4A6CDF-1097-035B-D803-0E5B83F648AD}"/>
              </a:ext>
            </a:extLst>
          </p:cNvPr>
          <p:cNvSpPr txBox="1"/>
          <p:nvPr/>
        </p:nvSpPr>
        <p:spPr>
          <a:xfrm>
            <a:off x="798758" y="1417832"/>
            <a:ext cx="41050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800" b="1">
                <a:solidFill>
                  <a:srgbClr val="FEFDEF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Giving Practice</a:t>
            </a:r>
            <a:endParaRPr lang="en-US" altLang="en-US" sz="3800" b="1">
              <a:solidFill>
                <a:srgbClr val="FEFDEF"/>
              </a:solidFill>
              <a:latin typeface="Proxima Nova Rg" panose="0200050603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46729D-507D-ED1A-6F58-7BE709D67498}"/>
              </a:ext>
            </a:extLst>
          </p:cNvPr>
          <p:cNvSpPr txBox="1"/>
          <p:nvPr/>
        </p:nvSpPr>
        <p:spPr>
          <a:xfrm>
            <a:off x="6775247" y="1406963"/>
            <a:ext cx="43082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800" b="1">
                <a:solidFill>
                  <a:srgbClr val="FEFDEF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Generous Culture</a:t>
            </a:r>
            <a:endParaRPr lang="en-US" altLang="en-US" sz="3800" b="1">
              <a:solidFill>
                <a:srgbClr val="FEFDEF"/>
              </a:solidFill>
              <a:latin typeface="Proxima Nova Rg" panose="0200050603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E3ACF7-0466-E2EF-C8E4-C725316761B5}"/>
              </a:ext>
            </a:extLst>
          </p:cNvPr>
          <p:cNvSpPr txBox="1"/>
          <p:nvPr/>
        </p:nvSpPr>
        <p:spPr>
          <a:xfrm>
            <a:off x="3213478" y="2605739"/>
            <a:ext cx="155042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2600">
                <a:solidFill>
                  <a:srgbClr val="30354A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Impact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mission – vision – 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community engagement</a:t>
            </a:r>
            <a:endParaRPr lang="en-US" altLang="en-US" sz="1000">
              <a:solidFill>
                <a:srgbClr val="30354A"/>
              </a:solidFill>
              <a:latin typeface="Proxima Nova" panose="0200050603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FB1524-D7F2-1EE4-6EC0-9C7F74F1AFA1}"/>
              </a:ext>
            </a:extLst>
          </p:cNvPr>
          <p:cNvSpPr txBox="1"/>
          <p:nvPr/>
        </p:nvSpPr>
        <p:spPr>
          <a:xfrm>
            <a:off x="1161190" y="3777667"/>
            <a:ext cx="172835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2600">
                <a:solidFill>
                  <a:srgbClr val="30354A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Need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urgency – cause &amp; effect – 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responsibility</a:t>
            </a:r>
            <a:endParaRPr lang="en-US" altLang="en-US" sz="1000">
              <a:solidFill>
                <a:srgbClr val="30354A"/>
              </a:solidFill>
              <a:latin typeface="Proxima Nova" panose="0200050603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105283-5E45-EFF9-C6B0-85F07F700960}"/>
              </a:ext>
            </a:extLst>
          </p:cNvPr>
          <p:cNvSpPr txBox="1"/>
          <p:nvPr/>
        </p:nvSpPr>
        <p:spPr>
          <a:xfrm>
            <a:off x="3169852" y="3803761"/>
            <a:ext cx="159210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2600">
                <a:solidFill>
                  <a:srgbClr val="30354A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Trust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local church – diocese – 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national church</a:t>
            </a:r>
            <a:endParaRPr lang="en-US" altLang="en-US" sz="1000">
              <a:solidFill>
                <a:srgbClr val="30354A"/>
              </a:solidFill>
              <a:latin typeface="Proxima Nova" panose="0200050603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7027F3-17EE-980E-4BF6-E8BA0650013B}"/>
              </a:ext>
            </a:extLst>
          </p:cNvPr>
          <p:cNvSpPr txBox="1"/>
          <p:nvPr/>
        </p:nvSpPr>
        <p:spPr>
          <a:xfrm>
            <a:off x="7186282" y="2525948"/>
            <a:ext cx="187743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2600">
                <a:solidFill>
                  <a:srgbClr val="30354A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Inspire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leadership – governance – 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vision and strategy - celebrate</a:t>
            </a:r>
            <a:endParaRPr lang="en-US" altLang="en-US" sz="1000">
              <a:solidFill>
                <a:srgbClr val="30354A"/>
              </a:solidFill>
              <a:latin typeface="Proxima Nova" panose="0200050603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8F660A-A05B-255B-F277-6BE96F59D44B}"/>
              </a:ext>
            </a:extLst>
          </p:cNvPr>
          <p:cNvSpPr txBox="1"/>
          <p:nvPr/>
        </p:nvSpPr>
        <p:spPr>
          <a:xfrm>
            <a:off x="9069781" y="2517703"/>
            <a:ext cx="201369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2600">
                <a:solidFill>
                  <a:srgbClr val="30354A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Disciple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individual study – group study – 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preaching - retreat</a:t>
            </a:r>
            <a:endParaRPr lang="en-US" altLang="en-US" sz="1000">
              <a:solidFill>
                <a:srgbClr val="30354A"/>
              </a:solidFill>
              <a:latin typeface="Proxima Nova" panose="0200050603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AF2AE9-A9E4-8E8D-0E1A-72914CA77D2A}"/>
              </a:ext>
            </a:extLst>
          </p:cNvPr>
          <p:cNvSpPr txBox="1"/>
          <p:nvPr/>
        </p:nvSpPr>
        <p:spPr>
          <a:xfrm>
            <a:off x="8929360" y="3754085"/>
            <a:ext cx="226376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2600">
                <a:solidFill>
                  <a:srgbClr val="30354A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Embed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services – new members – 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mission planning – cultural sensitivity</a:t>
            </a:r>
            <a:endParaRPr lang="en-US" altLang="en-US" sz="1000">
              <a:solidFill>
                <a:srgbClr val="30354A"/>
              </a:solidFill>
              <a:latin typeface="Proxima Nova" panose="0200050603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1F6860-7D79-B407-93D2-ADACD1F983F4}"/>
              </a:ext>
            </a:extLst>
          </p:cNvPr>
          <p:cNvSpPr txBox="1"/>
          <p:nvPr/>
        </p:nvSpPr>
        <p:spPr>
          <a:xfrm>
            <a:off x="7100321" y="3762329"/>
            <a:ext cx="204735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2600">
                <a:solidFill>
                  <a:srgbClr val="30354A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Activate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21st century harvest – 1% more – 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boomerang offertory</a:t>
            </a:r>
            <a:endParaRPr lang="en-US" altLang="en-US" sz="1000">
              <a:solidFill>
                <a:srgbClr val="30354A"/>
              </a:solidFill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017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D8E34-5514-C542-9819-7421D5976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solidFill>
                  <a:srgbClr val="FEFDEF"/>
                </a:solidFill>
              </a:rPr>
              <a:t>Living As Generous Disciples</a:t>
            </a:r>
            <a:endParaRPr lang="en-US" sz="4400">
              <a:solidFill>
                <a:srgbClr val="FEFDE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45845-2126-474B-8F8B-52AFBE166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50" y="1637367"/>
            <a:ext cx="8344048" cy="3988034"/>
          </a:xfrm>
        </p:spPr>
        <p:txBody>
          <a:bodyPr>
            <a:no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FEFDEF"/>
                </a:solidFill>
              </a:rPr>
              <a:t>We believe in a generous God, a God who gave up everything for us and gave us everything we could ever need.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FEFDEF"/>
                </a:solidFill>
              </a:rPr>
              <a:t>We are called by God to use the gifts He has given us to fulfil His mission and ministry within this community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FEFDEF"/>
                </a:solidFill>
              </a:rPr>
              <a:t>Generosity takes many forms. We can give of our time, talents and material possessions.</a:t>
            </a:r>
            <a:endParaRPr lang="en-GB">
              <a:solidFill>
                <a:srgbClr val="FEFDEF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0824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3E67D-4909-701F-7C5A-9D492CB52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815" y="639127"/>
            <a:ext cx="7007225" cy="485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72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710C7-1968-4589-ABC0-831CBAB15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11EE7-64DE-E29D-15DF-A3ECE063D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400" b="1" dirty="0"/>
              <a:t>And finally ….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3200" dirty="0"/>
              <a:t>Questions?  Thoughts?  Comments?</a:t>
            </a:r>
          </a:p>
        </p:txBody>
      </p:sp>
    </p:spTree>
    <p:extLst>
      <p:ext uri="{BB962C8B-B14F-4D97-AF65-F5344CB8AC3E}">
        <p14:creationId xmlns:p14="http://schemas.microsoft.com/office/powerpoint/2010/main" val="3478093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28CCF3CC-76FE-32B4-1E68-8AC821CDEF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t="7420" r="7572" b="5864"/>
          <a:stretch/>
        </p:blipFill>
        <p:spPr>
          <a:xfrm>
            <a:off x="0" y="83127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BBC7A51-43BF-604F-BDD1-5ADE2331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753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6000"/>
            </a:br>
            <a:br>
              <a:rPr lang="en-US" sz="6000"/>
            </a:br>
            <a:r>
              <a:rPr lang="en-US" sz="600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3600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C9421-E1DA-DA4B-AC36-F5669B9B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>
                <a:solidFill>
                  <a:srgbClr val="86BEAF"/>
                </a:solidFill>
                <a:latin typeface="Proxima Nova Rg" panose="02000506030000020004" pitchFamily="2" charset="0"/>
              </a:rPr>
              <a:t>Generous Church Review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9ADBF5E-6FDF-E745-B756-5D21C2088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50" y="1720353"/>
            <a:ext cx="8344048" cy="4386837"/>
          </a:xfrm>
        </p:spPr>
        <p:txBody>
          <a:bodyPr>
            <a:normAutofit/>
          </a:bodyPr>
          <a:lstStyle/>
          <a:p>
            <a:pPr marL="0" indent="0" defTabSz="685800">
              <a:buNone/>
              <a:defRPr/>
            </a:pPr>
            <a:r>
              <a:rPr lang="en-GB" b="1" kern="0" dirty="0">
                <a:latin typeface="Proxima Nova Medium" panose="02000506030000020004" pitchFamily="2" charset="0"/>
              </a:rPr>
              <a:t>Together we will reflect on: </a:t>
            </a:r>
            <a:br>
              <a:rPr lang="en-GB" b="1" kern="0" dirty="0">
                <a:latin typeface="Proxima Nova Medium" panose="02000506030000020004" pitchFamily="2" charset="0"/>
              </a:rPr>
            </a:br>
            <a:endParaRPr lang="en-GB" sz="1100" b="1" kern="0" dirty="0">
              <a:latin typeface="Proxima Nova Medium" panose="02000506030000020004" pitchFamily="2" charset="0"/>
            </a:endParaRPr>
          </a:p>
          <a:p>
            <a:pPr lvl="1">
              <a:buClr>
                <a:srgbClr val="30354A"/>
              </a:buClr>
            </a:pPr>
            <a:r>
              <a:rPr lang="en-GB" dirty="0"/>
              <a:t>What is generosity and how can we build a generous culture in our church?</a:t>
            </a:r>
          </a:p>
          <a:p>
            <a:pPr lvl="1">
              <a:buClr>
                <a:srgbClr val="30354A"/>
              </a:buClr>
            </a:pPr>
            <a:endParaRPr lang="en-GB" dirty="0"/>
          </a:p>
          <a:p>
            <a:pPr lvl="1">
              <a:buClr>
                <a:srgbClr val="30354A"/>
              </a:buClr>
            </a:pPr>
            <a:r>
              <a:rPr lang="en-GB" dirty="0"/>
              <a:t>How and why are people giving to our Church? </a:t>
            </a:r>
          </a:p>
          <a:p>
            <a:pPr lvl="1">
              <a:buClr>
                <a:srgbClr val="30354A"/>
              </a:buClr>
            </a:pPr>
            <a:endParaRPr lang="en-GB" dirty="0"/>
          </a:p>
          <a:p>
            <a:pPr lvl="1">
              <a:buClr>
                <a:srgbClr val="30354A"/>
              </a:buClr>
            </a:pPr>
            <a:r>
              <a:rPr lang="en-GB" dirty="0"/>
              <a:t>What do we need to get right for people to give?</a:t>
            </a:r>
          </a:p>
          <a:p>
            <a:pPr marL="457200" lvl="1" indent="0">
              <a:buClr>
                <a:srgbClr val="30354A"/>
              </a:buClr>
              <a:buNone/>
            </a:pPr>
            <a:endParaRPr lang="en-GB" dirty="0"/>
          </a:p>
          <a:p>
            <a:pPr lvl="1">
              <a:buClr>
                <a:srgbClr val="30354A"/>
              </a:buClr>
            </a:pPr>
            <a:r>
              <a:rPr lang="en-GB" dirty="0"/>
              <a:t>As a church what are we doing well and how could we improve?</a:t>
            </a:r>
          </a:p>
          <a:p>
            <a:pPr marL="0" indent="0" defTabSz="685800">
              <a:buNone/>
              <a:defRPr/>
            </a:pP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984815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D8E34-5514-C542-9819-7421D59763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400">
                <a:solidFill>
                  <a:srgbClr val="FEFDEF"/>
                </a:solidFill>
              </a:rPr>
              <a:t>A Question</a:t>
            </a:r>
            <a:br>
              <a:rPr lang="en-GB" sz="4400">
                <a:solidFill>
                  <a:srgbClr val="FEFDEF"/>
                </a:solidFill>
              </a:rPr>
            </a:br>
            <a:endParaRPr lang="en-US" sz="4400">
              <a:solidFill>
                <a:srgbClr val="FEFDE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45845-2126-474B-8F8B-52AFBE166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70026"/>
            <a:ext cx="9144000" cy="1342102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FEFDEF"/>
                </a:solidFill>
              </a:rPr>
              <a:t>“What was your first </a:t>
            </a:r>
            <a:br>
              <a:rPr lang="en-US" sz="6000" dirty="0">
                <a:solidFill>
                  <a:srgbClr val="FEFDEF"/>
                </a:solidFill>
              </a:rPr>
            </a:br>
            <a:r>
              <a:rPr lang="en-US" sz="6000" dirty="0">
                <a:solidFill>
                  <a:srgbClr val="FEFDEF"/>
                </a:solidFill>
              </a:rPr>
              <a:t>experience of money?”</a:t>
            </a:r>
            <a:endParaRPr lang="en-GB" sz="6000" dirty="0">
              <a:solidFill>
                <a:srgbClr val="FEFD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327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B29399C-2435-2E22-D764-18C546A5E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37" y="474601"/>
            <a:ext cx="10847162" cy="5365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5AC9DB-FD45-CA4B-650E-D7E59363A485}"/>
              </a:ext>
            </a:extLst>
          </p:cNvPr>
          <p:cNvSpPr txBox="1"/>
          <p:nvPr/>
        </p:nvSpPr>
        <p:spPr>
          <a:xfrm>
            <a:off x="994825" y="2644659"/>
            <a:ext cx="207460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2600">
                <a:solidFill>
                  <a:srgbClr val="30354A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Mechanisms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direct debit – contactless – 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web – app - legacy</a:t>
            </a:r>
            <a:endParaRPr lang="en-US" altLang="en-US" sz="1000">
              <a:solidFill>
                <a:srgbClr val="30354A"/>
              </a:solidFill>
              <a:latin typeface="Proxima Nova" panose="0200050603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4A6CDF-1097-035B-D803-0E5B83F648AD}"/>
              </a:ext>
            </a:extLst>
          </p:cNvPr>
          <p:cNvSpPr txBox="1"/>
          <p:nvPr/>
        </p:nvSpPr>
        <p:spPr>
          <a:xfrm>
            <a:off x="798758" y="1417832"/>
            <a:ext cx="41050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800" b="1">
                <a:solidFill>
                  <a:srgbClr val="FEFDEF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Giving Practice</a:t>
            </a:r>
            <a:endParaRPr lang="en-US" altLang="en-US" sz="3800" b="1">
              <a:solidFill>
                <a:srgbClr val="FEFDEF"/>
              </a:solidFill>
              <a:latin typeface="Proxima Nova Rg" panose="0200050603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46729D-507D-ED1A-6F58-7BE709D67498}"/>
              </a:ext>
            </a:extLst>
          </p:cNvPr>
          <p:cNvSpPr txBox="1"/>
          <p:nvPr/>
        </p:nvSpPr>
        <p:spPr>
          <a:xfrm>
            <a:off x="6775247" y="1406963"/>
            <a:ext cx="43082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800" b="1">
                <a:solidFill>
                  <a:srgbClr val="FEFDEF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Generous Culture</a:t>
            </a:r>
            <a:endParaRPr lang="en-US" altLang="en-US" sz="3800" b="1">
              <a:solidFill>
                <a:srgbClr val="FEFDEF"/>
              </a:solidFill>
              <a:latin typeface="Proxima Nova Rg" panose="0200050603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E3ACF7-0466-E2EF-C8E4-C725316761B5}"/>
              </a:ext>
            </a:extLst>
          </p:cNvPr>
          <p:cNvSpPr txBox="1"/>
          <p:nvPr/>
        </p:nvSpPr>
        <p:spPr>
          <a:xfrm>
            <a:off x="3213478" y="2605739"/>
            <a:ext cx="155042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2600">
                <a:solidFill>
                  <a:srgbClr val="30354A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Impact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mission – vision – 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community engagement</a:t>
            </a:r>
            <a:endParaRPr lang="en-US" altLang="en-US" sz="1000">
              <a:solidFill>
                <a:srgbClr val="30354A"/>
              </a:solidFill>
              <a:latin typeface="Proxima Nova" panose="0200050603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FB1524-D7F2-1EE4-6EC0-9C7F74F1AFA1}"/>
              </a:ext>
            </a:extLst>
          </p:cNvPr>
          <p:cNvSpPr txBox="1"/>
          <p:nvPr/>
        </p:nvSpPr>
        <p:spPr>
          <a:xfrm>
            <a:off x="1161190" y="3777667"/>
            <a:ext cx="172835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2600">
                <a:solidFill>
                  <a:srgbClr val="30354A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Need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urgency – cause &amp; effect – 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responsibility</a:t>
            </a:r>
            <a:endParaRPr lang="en-US" altLang="en-US" sz="1000">
              <a:solidFill>
                <a:srgbClr val="30354A"/>
              </a:solidFill>
              <a:latin typeface="Proxima Nova" panose="0200050603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105283-5E45-EFF9-C6B0-85F07F700960}"/>
              </a:ext>
            </a:extLst>
          </p:cNvPr>
          <p:cNvSpPr txBox="1"/>
          <p:nvPr/>
        </p:nvSpPr>
        <p:spPr>
          <a:xfrm>
            <a:off x="3169852" y="3803761"/>
            <a:ext cx="159210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2600">
                <a:solidFill>
                  <a:srgbClr val="30354A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Trust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local church – diocese – 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national church</a:t>
            </a:r>
            <a:endParaRPr lang="en-US" altLang="en-US" sz="1000">
              <a:solidFill>
                <a:srgbClr val="30354A"/>
              </a:solidFill>
              <a:latin typeface="Proxima Nova" panose="0200050603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7027F3-17EE-980E-4BF6-E8BA0650013B}"/>
              </a:ext>
            </a:extLst>
          </p:cNvPr>
          <p:cNvSpPr txBox="1"/>
          <p:nvPr/>
        </p:nvSpPr>
        <p:spPr>
          <a:xfrm>
            <a:off x="7186282" y="2525948"/>
            <a:ext cx="187743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2600">
                <a:solidFill>
                  <a:srgbClr val="30354A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Inspire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leadership – governance – 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vision and strategy - celebrate</a:t>
            </a:r>
            <a:endParaRPr lang="en-US" altLang="en-US" sz="1000">
              <a:solidFill>
                <a:srgbClr val="30354A"/>
              </a:solidFill>
              <a:latin typeface="Proxima Nova" panose="0200050603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8F660A-A05B-255B-F277-6BE96F59D44B}"/>
              </a:ext>
            </a:extLst>
          </p:cNvPr>
          <p:cNvSpPr txBox="1"/>
          <p:nvPr/>
        </p:nvSpPr>
        <p:spPr>
          <a:xfrm>
            <a:off x="9069781" y="2517703"/>
            <a:ext cx="201369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2600">
                <a:solidFill>
                  <a:srgbClr val="30354A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Disciple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individual study – group study – 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preaching - retreat</a:t>
            </a:r>
            <a:endParaRPr lang="en-US" altLang="en-US" sz="1000">
              <a:solidFill>
                <a:srgbClr val="30354A"/>
              </a:solidFill>
              <a:latin typeface="Proxima Nova" panose="0200050603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AF2AE9-A9E4-8E8D-0E1A-72914CA77D2A}"/>
              </a:ext>
            </a:extLst>
          </p:cNvPr>
          <p:cNvSpPr txBox="1"/>
          <p:nvPr/>
        </p:nvSpPr>
        <p:spPr>
          <a:xfrm>
            <a:off x="8929360" y="3754085"/>
            <a:ext cx="226376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2600">
                <a:solidFill>
                  <a:srgbClr val="30354A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Embed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services – new members – 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mission planning – cultural sensitivity</a:t>
            </a:r>
            <a:endParaRPr lang="en-US" altLang="en-US" sz="1000">
              <a:solidFill>
                <a:srgbClr val="30354A"/>
              </a:solidFill>
              <a:latin typeface="Proxima Nova" panose="0200050603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1F6860-7D79-B407-93D2-ADACD1F983F4}"/>
              </a:ext>
            </a:extLst>
          </p:cNvPr>
          <p:cNvSpPr txBox="1"/>
          <p:nvPr/>
        </p:nvSpPr>
        <p:spPr>
          <a:xfrm>
            <a:off x="7100321" y="3762329"/>
            <a:ext cx="204735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2600">
                <a:solidFill>
                  <a:srgbClr val="30354A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Activate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21st century harvest – 1% more – </a:t>
            </a:r>
          </a:p>
          <a:p>
            <a:pPr algn="ctr">
              <a:defRPr/>
            </a:pPr>
            <a:r>
              <a:rPr lang="en-GB" sz="1000">
                <a:latin typeface="Proxima Nova" panose="02000506030000020004" pitchFamily="2" charset="0"/>
              </a:rPr>
              <a:t>boomerang offertory</a:t>
            </a:r>
            <a:endParaRPr lang="en-US" altLang="en-US" sz="1000">
              <a:solidFill>
                <a:srgbClr val="30354A"/>
              </a:solidFill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25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A5DFF-2643-0F59-2C96-B9BFD9A05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1436B30-E2E8-CA82-DFF2-69869254604A}"/>
              </a:ext>
            </a:extLst>
          </p:cNvPr>
          <p:cNvSpPr txBox="1">
            <a:spLocks/>
          </p:cNvSpPr>
          <p:nvPr/>
        </p:nvSpPr>
        <p:spPr>
          <a:xfrm>
            <a:off x="831850" y="371786"/>
            <a:ext cx="10374866" cy="3299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906497"/>
                </a:solidFill>
                <a:latin typeface="Proxima Nova Rg" panose="0200050603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GB" sz="2000">
                <a:solidFill>
                  <a:srgbClr val="80B347"/>
                </a:solidFill>
              </a:rPr>
              <a:t>Giving Practice</a:t>
            </a:r>
          </a:p>
        </p:txBody>
      </p:sp>
    </p:spTree>
    <p:extLst>
      <p:ext uri="{BB962C8B-B14F-4D97-AF65-F5344CB8AC3E}">
        <p14:creationId xmlns:p14="http://schemas.microsoft.com/office/powerpoint/2010/main" val="135487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DE742C4-F196-E64C-A09B-0986466C00FA}"/>
              </a:ext>
            </a:extLst>
          </p:cNvPr>
          <p:cNvSpPr txBox="1"/>
          <p:nvPr/>
        </p:nvSpPr>
        <p:spPr>
          <a:xfrm>
            <a:off x="4524720" y="2653778"/>
            <a:ext cx="314255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en-US" sz="3000">
                <a:solidFill>
                  <a:srgbClr val="86BEAF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Contactless</a:t>
            </a:r>
          </a:p>
          <a:p>
            <a:pPr>
              <a:defRPr/>
            </a:pPr>
            <a:r>
              <a:rPr lang="en-US" altLang="en-US" sz="3000">
                <a:solidFill>
                  <a:srgbClr val="86BEAF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Online </a:t>
            </a:r>
          </a:p>
          <a:p>
            <a:pPr>
              <a:defRPr/>
            </a:pPr>
            <a:r>
              <a:rPr lang="en-US" altLang="en-US" sz="3000">
                <a:solidFill>
                  <a:srgbClr val="86BEAF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Legacy </a:t>
            </a:r>
          </a:p>
          <a:p>
            <a:pPr>
              <a:defRPr/>
            </a:pPr>
            <a:r>
              <a:rPr lang="en-US" altLang="en-US" sz="3000">
                <a:solidFill>
                  <a:srgbClr val="86BEAF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Direct Debit </a:t>
            </a:r>
          </a:p>
          <a:p>
            <a:pPr>
              <a:defRPr/>
            </a:pPr>
            <a:r>
              <a:rPr lang="en-US" altLang="en-US" sz="3000">
                <a:solidFill>
                  <a:srgbClr val="86BEAF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Standing Order</a:t>
            </a:r>
          </a:p>
          <a:p>
            <a:pPr>
              <a:defRPr/>
            </a:pPr>
            <a:r>
              <a:rPr lang="en-US" altLang="en-US" sz="3000">
                <a:solidFill>
                  <a:srgbClr val="86BEAF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Web</a:t>
            </a:r>
            <a:endParaRPr lang="en-US" altLang="en-US" sz="3000">
              <a:solidFill>
                <a:srgbClr val="86BEAF"/>
              </a:solidFill>
              <a:latin typeface="Proxima Nova Rg" panose="02000506030000020004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64A062B-85D0-9743-A96D-8A229C98451D}"/>
              </a:ext>
            </a:extLst>
          </p:cNvPr>
          <p:cNvSpPr txBox="1">
            <a:spLocks/>
          </p:cNvSpPr>
          <p:nvPr/>
        </p:nvSpPr>
        <p:spPr>
          <a:xfrm>
            <a:off x="831850" y="371786"/>
            <a:ext cx="10374866" cy="3299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906497"/>
                </a:solidFill>
                <a:latin typeface="Proxima Nova Rg" panose="0200050603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GB" sz="2000">
                <a:solidFill>
                  <a:srgbClr val="80B347"/>
                </a:solidFill>
              </a:rPr>
              <a:t>Giving Practice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4D2219-3E89-4CC0-D027-683EB7B0A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r="42050"/>
          <a:stretch/>
        </p:blipFill>
        <p:spPr>
          <a:xfrm>
            <a:off x="506637" y="1603960"/>
            <a:ext cx="3959850" cy="43074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9BC634-0800-277A-447B-E71BE6F33951}"/>
              </a:ext>
            </a:extLst>
          </p:cNvPr>
          <p:cNvSpPr txBox="1"/>
          <p:nvPr/>
        </p:nvSpPr>
        <p:spPr>
          <a:xfrm>
            <a:off x="1013331" y="1098895"/>
            <a:ext cx="3959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>
                <a:solidFill>
                  <a:srgbClr val="83B64B"/>
                </a:solidFill>
                <a:latin typeface="Proxima Nova Rg" panose="02000506030000020004" pitchFamily="2" charset="0"/>
              </a:rPr>
              <a:t>Mechanisms</a:t>
            </a:r>
          </a:p>
          <a:p>
            <a:endParaRPr lang="en-GB" sz="6600" b="1">
              <a:solidFill>
                <a:srgbClr val="83B64B"/>
              </a:solidFill>
              <a:latin typeface="Proxima Nova Rg" panose="02000506030000020004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7EEF42-8EC8-179A-1E6F-A3562995E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29267">
            <a:off x="-10626603" y="4399923"/>
            <a:ext cx="16321992" cy="383381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3FAAFDE-8977-DD66-8002-48ED92ABC8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057" y="5981943"/>
            <a:ext cx="1978152" cy="47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70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63407F-5BEB-9C43-AB6A-B7B0C0883E01}"/>
              </a:ext>
            </a:extLst>
          </p:cNvPr>
          <p:cNvSpPr txBox="1"/>
          <p:nvPr/>
        </p:nvSpPr>
        <p:spPr>
          <a:xfrm>
            <a:off x="4909362" y="3429000"/>
            <a:ext cx="12698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000">
                <a:solidFill>
                  <a:srgbClr val="86BEAF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Vision</a:t>
            </a:r>
            <a:endParaRPr lang="en-US" altLang="en-US" sz="3000">
              <a:solidFill>
                <a:srgbClr val="86BEAF"/>
              </a:solidFill>
              <a:latin typeface="Proxima Nova Rg" panose="0200050603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96EB8-904C-2248-AA9F-3EF06276AF52}"/>
              </a:ext>
            </a:extLst>
          </p:cNvPr>
          <p:cNvSpPr txBox="1"/>
          <p:nvPr/>
        </p:nvSpPr>
        <p:spPr>
          <a:xfrm>
            <a:off x="4909362" y="3982998"/>
            <a:ext cx="15183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en-US" sz="3000">
                <a:solidFill>
                  <a:srgbClr val="86BEAF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Mission</a:t>
            </a:r>
            <a:endParaRPr lang="en-US" altLang="en-US" sz="3000">
              <a:solidFill>
                <a:srgbClr val="86BEAF"/>
              </a:solidFill>
              <a:latin typeface="Proxima Nova Rg" panose="0200050603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8AC7E3-346A-CB43-8B74-931DBEB5F34A}"/>
              </a:ext>
            </a:extLst>
          </p:cNvPr>
          <p:cNvSpPr txBox="1"/>
          <p:nvPr/>
        </p:nvSpPr>
        <p:spPr>
          <a:xfrm>
            <a:off x="4887592" y="4467583"/>
            <a:ext cx="45095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en-US" sz="3000">
                <a:solidFill>
                  <a:srgbClr val="86BEAF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Community Engagement</a:t>
            </a:r>
            <a:endParaRPr lang="en-US" altLang="en-US" sz="3000">
              <a:solidFill>
                <a:srgbClr val="86BEAF"/>
              </a:solidFill>
              <a:latin typeface="Proxima Nova Rg" panose="02000506030000020004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64A062B-85D0-9743-A96D-8A229C98451D}"/>
              </a:ext>
            </a:extLst>
          </p:cNvPr>
          <p:cNvSpPr txBox="1">
            <a:spLocks/>
          </p:cNvSpPr>
          <p:nvPr/>
        </p:nvSpPr>
        <p:spPr>
          <a:xfrm>
            <a:off x="831850" y="371786"/>
            <a:ext cx="10374866" cy="3299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906497"/>
                </a:solidFill>
                <a:latin typeface="Proxima Nova Rg" panose="0200050603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GB" sz="2000">
                <a:solidFill>
                  <a:srgbClr val="80B347"/>
                </a:solidFill>
              </a:rPr>
              <a:t>Giving Practice </a:t>
            </a:r>
            <a:r>
              <a:rPr lang="en-GB" sz="2000" b="0">
                <a:solidFill>
                  <a:srgbClr val="80B347"/>
                </a:solidFill>
              </a:rPr>
              <a:t>Impact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8A9724B-F3B3-82EB-1BE4-275FFF3640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729" y="1059997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2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8E9664A-B85C-359D-0B84-AD2239321E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719" y="885770"/>
            <a:ext cx="7772400" cy="4371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63407F-5BEB-9C43-AB6A-B7B0C0883E01}"/>
              </a:ext>
            </a:extLst>
          </p:cNvPr>
          <p:cNvSpPr txBox="1"/>
          <p:nvPr/>
        </p:nvSpPr>
        <p:spPr>
          <a:xfrm>
            <a:off x="5386406" y="3370069"/>
            <a:ext cx="31309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000">
                <a:solidFill>
                  <a:srgbClr val="86BEAF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Cause and effect</a:t>
            </a:r>
            <a:endParaRPr lang="en-US" altLang="en-US" sz="3000">
              <a:solidFill>
                <a:srgbClr val="86BEAF"/>
              </a:solidFill>
              <a:latin typeface="Proxima Nova Rg" panose="0200050603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96EB8-904C-2248-AA9F-3EF06276AF52}"/>
              </a:ext>
            </a:extLst>
          </p:cNvPr>
          <p:cNvSpPr txBox="1"/>
          <p:nvPr/>
        </p:nvSpPr>
        <p:spPr>
          <a:xfrm>
            <a:off x="5359520" y="3909638"/>
            <a:ext cx="16546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3000">
                <a:solidFill>
                  <a:srgbClr val="86BEAF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Urgency</a:t>
            </a:r>
            <a:endParaRPr lang="en-US" altLang="en-US" sz="3000">
              <a:solidFill>
                <a:srgbClr val="86BEAF"/>
              </a:solidFill>
              <a:latin typeface="Proxima Nova Rg" panose="0200050603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8AC7E3-346A-CB43-8B74-931DBEB5F34A}"/>
              </a:ext>
            </a:extLst>
          </p:cNvPr>
          <p:cNvSpPr txBox="1"/>
          <p:nvPr/>
        </p:nvSpPr>
        <p:spPr>
          <a:xfrm>
            <a:off x="5359520" y="4449207"/>
            <a:ext cx="26228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3000">
                <a:solidFill>
                  <a:srgbClr val="86BEAF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Responsibility</a:t>
            </a:r>
            <a:endParaRPr lang="en-US" altLang="en-US" sz="3000">
              <a:solidFill>
                <a:srgbClr val="86BEAF"/>
              </a:solidFill>
              <a:latin typeface="Proxima Nova Rg" panose="02000506030000020004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64A062B-85D0-9743-A96D-8A229C98451D}"/>
              </a:ext>
            </a:extLst>
          </p:cNvPr>
          <p:cNvSpPr txBox="1">
            <a:spLocks/>
          </p:cNvSpPr>
          <p:nvPr/>
        </p:nvSpPr>
        <p:spPr>
          <a:xfrm>
            <a:off x="831850" y="371786"/>
            <a:ext cx="10374866" cy="3299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906497"/>
                </a:solidFill>
                <a:latin typeface="Proxima Nova Rg" panose="0200050603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GB" sz="2000">
                <a:solidFill>
                  <a:srgbClr val="80B347"/>
                </a:solidFill>
              </a:rPr>
              <a:t>Giving Practice </a:t>
            </a:r>
            <a:r>
              <a:rPr lang="en-GB" sz="2000" b="0">
                <a:solidFill>
                  <a:srgbClr val="80B347"/>
                </a:solidFill>
              </a:rPr>
              <a:t>Need</a:t>
            </a:r>
          </a:p>
        </p:txBody>
      </p:sp>
    </p:spTree>
    <p:extLst>
      <p:ext uri="{BB962C8B-B14F-4D97-AF65-F5344CB8AC3E}">
        <p14:creationId xmlns:p14="http://schemas.microsoft.com/office/powerpoint/2010/main" val="1967233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15EFCB5-C634-FE0F-9546-7475EC90AB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6" y="828389"/>
            <a:ext cx="7772400" cy="4371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63407F-5BEB-9C43-AB6A-B7B0C0883E01}"/>
              </a:ext>
            </a:extLst>
          </p:cNvPr>
          <p:cNvSpPr txBox="1"/>
          <p:nvPr/>
        </p:nvSpPr>
        <p:spPr>
          <a:xfrm>
            <a:off x="5379450" y="3254300"/>
            <a:ext cx="15808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000">
                <a:solidFill>
                  <a:srgbClr val="86BEAF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Diocese</a:t>
            </a:r>
            <a:endParaRPr lang="en-US" altLang="en-US" sz="3000">
              <a:solidFill>
                <a:srgbClr val="86BEAF"/>
              </a:solidFill>
              <a:latin typeface="Proxima Nova Rg" panose="0200050603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96EB8-904C-2248-AA9F-3EF06276AF52}"/>
              </a:ext>
            </a:extLst>
          </p:cNvPr>
          <p:cNvSpPr txBox="1"/>
          <p:nvPr/>
        </p:nvSpPr>
        <p:spPr>
          <a:xfrm>
            <a:off x="5312475" y="3767217"/>
            <a:ext cx="23936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3000">
                <a:solidFill>
                  <a:srgbClr val="86BEAF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Local church</a:t>
            </a:r>
            <a:endParaRPr lang="en-US" altLang="en-US" sz="3000">
              <a:solidFill>
                <a:srgbClr val="86BEAF"/>
              </a:solidFill>
              <a:latin typeface="Proxima Nova Rg" panose="0200050603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8AC7E3-346A-CB43-8B74-931DBEB5F34A}"/>
              </a:ext>
            </a:extLst>
          </p:cNvPr>
          <p:cNvSpPr txBox="1"/>
          <p:nvPr/>
        </p:nvSpPr>
        <p:spPr>
          <a:xfrm>
            <a:off x="5305559" y="4227332"/>
            <a:ext cx="29418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en-US" sz="3000">
                <a:solidFill>
                  <a:srgbClr val="86BEAF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National church</a:t>
            </a:r>
            <a:endParaRPr lang="en-US" altLang="en-US" sz="3000">
              <a:solidFill>
                <a:srgbClr val="86BEAF"/>
              </a:solidFill>
              <a:latin typeface="Proxima Nova Rg" panose="02000506030000020004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64A062B-85D0-9743-A96D-8A229C98451D}"/>
              </a:ext>
            </a:extLst>
          </p:cNvPr>
          <p:cNvSpPr txBox="1">
            <a:spLocks/>
          </p:cNvSpPr>
          <p:nvPr/>
        </p:nvSpPr>
        <p:spPr>
          <a:xfrm>
            <a:off x="831850" y="371786"/>
            <a:ext cx="10374866" cy="3299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906497"/>
                </a:solidFill>
                <a:latin typeface="Proxima Nova Rg" panose="02000506030000020004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GB" sz="2000">
                <a:solidFill>
                  <a:srgbClr val="80B347"/>
                </a:solidFill>
              </a:rPr>
              <a:t>Giving Practice </a:t>
            </a:r>
            <a:r>
              <a:rPr lang="en-GB" sz="2000" b="0">
                <a:solidFill>
                  <a:srgbClr val="80B347"/>
                </a:solidFill>
              </a:rPr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2858305948"/>
      </p:ext>
    </p:extLst>
  </p:cSld>
  <p:clrMapOvr>
    <a:masterClrMapping/>
  </p:clrMapOvr>
</p:sld>
</file>

<file path=ppt/theme/theme1.xml><?xml version="1.0" encoding="utf-8"?>
<a:theme xmlns:a="http://schemas.openxmlformats.org/drawingml/2006/main" name="1_TheGenerosityWeek-Harvest-1">
  <a:themeElements>
    <a:clrScheme name="The Generosity Wee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AE2B"/>
      </a:accent1>
      <a:accent2>
        <a:srgbClr val="C13E3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eGenerosityWeek-Harvest-Title">
  <a:themeElements>
    <a:clrScheme name="The Generosity Wee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AE2B"/>
      </a:accent1>
      <a:accent2>
        <a:srgbClr val="C13E3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TheGenerosityWeek-Harvest-Title">
  <a:themeElements>
    <a:clrScheme name="The Generosity Wee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AE2B"/>
      </a:accent1>
      <a:accent2>
        <a:srgbClr val="C13E3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TheGenerosityWeek-Harvest-Title">
  <a:themeElements>
    <a:clrScheme name="The Generosity Wee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AE2B"/>
      </a:accent1>
      <a:accent2>
        <a:srgbClr val="C13E3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heGenerosityWeek-Harvest-1">
  <a:themeElements>
    <a:clrScheme name="The Generosity Wee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AE2B"/>
      </a:accent1>
      <a:accent2>
        <a:srgbClr val="C13E3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heGenerosityWeek-Harvest-1">
  <a:themeElements>
    <a:clrScheme name="The Generosity Wee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AE2B"/>
      </a:accent1>
      <a:accent2>
        <a:srgbClr val="C13E3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TheGenerosityWeek-Harvest-1">
  <a:themeElements>
    <a:clrScheme name="The Generosity Wee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AE2B"/>
      </a:accent1>
      <a:accent2>
        <a:srgbClr val="C13E3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heGenerosityWeek-Harvest-1">
  <a:themeElements>
    <a:clrScheme name="The Generosity Wee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AE2B"/>
      </a:accent1>
      <a:accent2>
        <a:srgbClr val="C13E3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TheGenerosityWeek-Harvest-2">
  <a:themeElements>
    <a:clrScheme name="The Generosity Wee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AE2B"/>
      </a:accent1>
      <a:accent2>
        <a:srgbClr val="C13E3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eGenerosityWeek-Harvest-3">
  <a:themeElements>
    <a:clrScheme name="The Generosity Wee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AE2B"/>
      </a:accent1>
      <a:accent2>
        <a:srgbClr val="C13E3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5E01F5C6DBE442AA07904EE5DEB950" ma:contentTypeVersion="13" ma:contentTypeDescription="Create a new document." ma:contentTypeScope="" ma:versionID="33686a56a770b604d874df77653e4552">
  <xsd:schema xmlns:xsd="http://www.w3.org/2001/XMLSchema" xmlns:xs="http://www.w3.org/2001/XMLSchema" xmlns:p="http://schemas.microsoft.com/office/2006/metadata/properties" xmlns:ns3="bd07f2c6-5384-473b-acd5-0b626fd5beca" xmlns:ns4="e6963600-8cb4-4bbc-b182-2d665056523c" targetNamespace="http://schemas.microsoft.com/office/2006/metadata/properties" ma:root="true" ma:fieldsID="d3b21f54f6a6b0f882b666490ae24f65" ns3:_="" ns4:_="">
    <xsd:import namespace="bd07f2c6-5384-473b-acd5-0b626fd5beca"/>
    <xsd:import namespace="e6963600-8cb4-4bbc-b182-2d665056523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07f2c6-5384-473b-acd5-0b626fd5be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963600-8cb4-4bbc-b182-2d665056523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C10120A-F8C6-4E27-939C-C30523D7A339}">
  <ds:schemaRefs>
    <ds:schemaRef ds:uri="bd07f2c6-5384-473b-acd5-0b626fd5beca"/>
    <ds:schemaRef ds:uri="e6963600-8cb4-4bbc-b182-2d66505652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AB10F38-FB4A-465D-9C4C-A9749CFC91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ED62F6-C326-478C-B90F-38AE63E8723F}">
  <ds:schemaRefs>
    <ds:schemaRef ds:uri="bd07f2c6-5384-473b-acd5-0b626fd5beca"/>
    <ds:schemaRef ds:uri="e6963600-8cb4-4bbc-b182-2d665056523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397</Words>
  <Application>Microsoft Office PowerPoint</Application>
  <PresentationFormat>Widescreen</PresentationFormat>
  <Paragraphs>116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Arial</vt:lpstr>
      <vt:lpstr>Calibri</vt:lpstr>
      <vt:lpstr>Calibri Light</vt:lpstr>
      <vt:lpstr>Proxima Nova</vt:lpstr>
      <vt:lpstr>Proxima Nova Medium</vt:lpstr>
      <vt:lpstr>Proxima Nova Rg</vt:lpstr>
      <vt:lpstr>1_TheGenerosityWeek-Harvest-1</vt:lpstr>
      <vt:lpstr>2_TheGenerosityWeek-Harvest-1</vt:lpstr>
      <vt:lpstr>3_TheGenerosityWeek-Harvest-1</vt:lpstr>
      <vt:lpstr>5_TheGenerosityWeek-Harvest-1</vt:lpstr>
      <vt:lpstr>4_TheGenerosityWeek-Harvest-1</vt:lpstr>
      <vt:lpstr>2_TheGenerosityWeek-Harvest-2</vt:lpstr>
      <vt:lpstr>2_Custom Design</vt:lpstr>
      <vt:lpstr>3_Custom Design</vt:lpstr>
      <vt:lpstr>TheGenerosityWeek-Harvest-3</vt:lpstr>
      <vt:lpstr>TheGenerosityWeek-Harvest-Title</vt:lpstr>
      <vt:lpstr>1_TheGenerosityWeek-Harvest-Title</vt:lpstr>
      <vt:lpstr>2_TheGenerosityWeek-Harvest-Title</vt:lpstr>
      <vt:lpstr>PowerPoint Presentation</vt:lpstr>
      <vt:lpstr>Generous Church Review</vt:lpstr>
      <vt:lpstr>A Question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Living As Generous Disciples</vt:lpstr>
      <vt:lpstr>PowerPoint Presentation</vt:lpstr>
      <vt:lpstr>PowerPoint Presentation</vt:lpstr>
      <vt:lpstr>  Thank You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Stout, David</dc:creator>
  <cp:lastModifiedBy>Annie Rey</cp:lastModifiedBy>
  <cp:revision>1</cp:revision>
  <dcterms:created xsi:type="dcterms:W3CDTF">2020-05-12T08:52:17Z</dcterms:created>
  <dcterms:modified xsi:type="dcterms:W3CDTF">2023-02-06T14:10:31Z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0x0101002D5E01F5C6DBE442AA07904EE5DEB950</vt:lpwstr>
  </property>
</Properties>
</file>