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4"/>
    <p:sldMasterId id="2147483708" r:id="rId5"/>
  </p:sldMasterIdLst>
  <p:notesMasterIdLst>
    <p:notesMasterId r:id="rId48"/>
  </p:notesMasterIdLst>
  <p:handoutMasterIdLst>
    <p:handoutMasterId r:id="rId49"/>
  </p:handoutMasterIdLst>
  <p:sldIdLst>
    <p:sldId id="526" r:id="rId6"/>
    <p:sldId id="581" r:id="rId7"/>
    <p:sldId id="582" r:id="rId8"/>
    <p:sldId id="527" r:id="rId9"/>
    <p:sldId id="539" r:id="rId10"/>
    <p:sldId id="559" r:id="rId11"/>
    <p:sldId id="536" r:id="rId12"/>
    <p:sldId id="528" r:id="rId13"/>
    <p:sldId id="265" r:id="rId14"/>
    <p:sldId id="519" r:id="rId15"/>
    <p:sldId id="538" r:id="rId16"/>
    <p:sldId id="264" r:id="rId17"/>
    <p:sldId id="266" r:id="rId18"/>
    <p:sldId id="473" r:id="rId19"/>
    <p:sldId id="555" r:id="rId20"/>
    <p:sldId id="556" r:id="rId21"/>
    <p:sldId id="263" r:id="rId22"/>
    <p:sldId id="268" r:id="rId23"/>
    <p:sldId id="267" r:id="rId24"/>
    <p:sldId id="580" r:id="rId25"/>
    <p:sldId id="576" r:id="rId26"/>
    <p:sldId id="575" r:id="rId27"/>
    <p:sldId id="532" r:id="rId28"/>
    <p:sldId id="562" r:id="rId29"/>
    <p:sldId id="563" r:id="rId30"/>
    <p:sldId id="564" r:id="rId31"/>
    <p:sldId id="566" r:id="rId32"/>
    <p:sldId id="567" r:id="rId33"/>
    <p:sldId id="568" r:id="rId34"/>
    <p:sldId id="569" r:id="rId35"/>
    <p:sldId id="570" r:id="rId36"/>
    <p:sldId id="571" r:id="rId37"/>
    <p:sldId id="572" r:id="rId38"/>
    <p:sldId id="573" r:id="rId39"/>
    <p:sldId id="574" r:id="rId40"/>
    <p:sldId id="560" r:id="rId41"/>
    <p:sldId id="270" r:id="rId42"/>
    <p:sldId id="386" r:id="rId43"/>
    <p:sldId id="338" r:id="rId44"/>
    <p:sldId id="553" r:id="rId45"/>
    <p:sldId id="554" r:id="rId46"/>
    <p:sldId id="518" r:id="rId47"/>
  </p:sldIdLst>
  <p:sldSz cx="12192000" cy="6858000"/>
  <p:notesSz cx="6805613" cy="9944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ACNY" id="{72E9CF2B-48F9-4EAF-978D-5177C696CE01}">
          <p14:sldIdLst>
            <p14:sldId id="526"/>
            <p14:sldId id="581"/>
            <p14:sldId id="582"/>
            <p14:sldId id="527"/>
            <p14:sldId id="539"/>
            <p14:sldId id="559"/>
            <p14:sldId id="536"/>
            <p14:sldId id="528"/>
            <p14:sldId id="265"/>
            <p14:sldId id="519"/>
            <p14:sldId id="538"/>
            <p14:sldId id="264"/>
            <p14:sldId id="266"/>
            <p14:sldId id="473"/>
            <p14:sldId id="555"/>
            <p14:sldId id="556"/>
            <p14:sldId id="263"/>
            <p14:sldId id="268"/>
            <p14:sldId id="267"/>
            <p14:sldId id="580"/>
            <p14:sldId id="576"/>
            <p14:sldId id="575"/>
          </p14:sldIdLst>
        </p14:section>
        <p14:section name="ACNY" id="{C24D7D38-D7A2-4BCB-A92A-A85FA8D006FC}">
          <p14:sldIdLst>
            <p14:sldId id="532"/>
            <p14:sldId id="562"/>
            <p14:sldId id="563"/>
            <p14:sldId id="564"/>
            <p14:sldId id="566"/>
            <p14:sldId id="567"/>
            <p14:sldId id="568"/>
            <p14:sldId id="569"/>
            <p14:sldId id="570"/>
            <p14:sldId id="571"/>
            <p14:sldId id="572"/>
            <p14:sldId id="573"/>
            <p14:sldId id="574"/>
            <p14:sldId id="560"/>
            <p14:sldId id="270"/>
            <p14:sldId id="386"/>
            <p14:sldId id="338"/>
            <p14:sldId id="553"/>
            <p14:sldId id="554"/>
            <p14:sldId id="518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5BC"/>
    <a:srgbClr val="E99E68"/>
    <a:srgbClr val="9266A4"/>
    <a:srgbClr val="9669A9"/>
    <a:srgbClr val="382E73"/>
    <a:srgbClr val="A687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D803617-1F9F-4101-9EF3-32477FFF1BD5}" v="68" dt="2023-04-17T15:40:30.213"/>
    <p1510:client id="{B96E71FB-F623-4125-BB0C-AD58740D429A}" v="2092" dt="2023-04-18T15:56:11.16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36889" autoAdjust="0"/>
    <p:restoredTop sz="86251" autoAdjust="0"/>
  </p:normalViewPr>
  <p:slideViewPr>
    <p:cSldViewPr snapToGrid="0">
      <p:cViewPr varScale="1">
        <p:scale>
          <a:sx n="96" d="100"/>
          <a:sy n="96" d="100"/>
        </p:scale>
        <p:origin x="354" y="84"/>
      </p:cViewPr>
      <p:guideLst/>
    </p:cSldViewPr>
  </p:slideViewPr>
  <p:outlineViewPr>
    <p:cViewPr>
      <p:scale>
        <a:sx n="33" d="100"/>
        <a:sy n="33" d="100"/>
      </p:scale>
      <p:origin x="0" y="-876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7938"/>
    </p:cViewPr>
  </p:sorterViewPr>
  <p:notesViewPr>
    <p:cSldViewPr snapToGrid="0" showGuides="1">
      <p:cViewPr>
        <p:scale>
          <a:sx n="184" d="100"/>
          <a:sy n="184" d="100"/>
        </p:scale>
        <p:origin x="81" y="-33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presProps" Target="presProp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3.xml"/><Relationship Id="rId51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" y="28"/>
            <a:ext cx="2926572" cy="2457009"/>
          </a:xfrm>
          <a:prstGeom prst="rect">
            <a:avLst/>
          </a:prstGeom>
        </p:spPr>
        <p:txBody>
          <a:bodyPr vert="horz" lIns="172780" tIns="86391" rIns="172780" bIns="86391" rtlCol="0"/>
          <a:lstStyle>
            <a:lvl1pPr algn="l">
              <a:defRPr sz="2300"/>
            </a:lvl1pPr>
          </a:lstStyle>
          <a:p>
            <a:r>
              <a:rPr lang="en-GB"/>
              <a:t>Church of England Digital Communications training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25497" y="28"/>
            <a:ext cx="2926572" cy="2457009"/>
          </a:xfrm>
          <a:prstGeom prst="rect">
            <a:avLst/>
          </a:prstGeom>
        </p:spPr>
        <p:txBody>
          <a:bodyPr vert="horz" lIns="172780" tIns="86391" rIns="172780" bIns="86391" rtlCol="0"/>
          <a:lstStyle>
            <a:lvl1pPr algn="r">
              <a:defRPr sz="2300"/>
            </a:lvl1pPr>
          </a:lstStyle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3" y="46513030"/>
            <a:ext cx="2926572" cy="2457000"/>
          </a:xfrm>
          <a:prstGeom prst="rect">
            <a:avLst/>
          </a:prstGeom>
        </p:spPr>
        <p:txBody>
          <a:bodyPr vert="horz" lIns="172780" tIns="86391" rIns="172780" bIns="86391" rtlCol="0" anchor="b"/>
          <a:lstStyle>
            <a:lvl1pPr algn="l">
              <a:defRPr sz="23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25497" y="46513030"/>
            <a:ext cx="2926572" cy="2457000"/>
          </a:xfrm>
          <a:prstGeom prst="rect">
            <a:avLst/>
          </a:prstGeom>
        </p:spPr>
        <p:txBody>
          <a:bodyPr vert="horz" lIns="172780" tIns="86391" rIns="172780" bIns="86391" rtlCol="0" anchor="b"/>
          <a:lstStyle>
            <a:lvl1pPr algn="r">
              <a:defRPr sz="2300"/>
            </a:lvl1pPr>
          </a:lstStyle>
          <a:p>
            <a:fld id="{EC6073D5-63C2-4933-B970-D96552757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481887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" y="28"/>
            <a:ext cx="2926572" cy="2457009"/>
          </a:xfrm>
          <a:prstGeom prst="rect">
            <a:avLst/>
          </a:prstGeom>
        </p:spPr>
        <p:txBody>
          <a:bodyPr vert="horz" lIns="172780" tIns="86391" rIns="172780" bIns="86391" rtlCol="0"/>
          <a:lstStyle>
            <a:lvl1pPr algn="l">
              <a:defRPr sz="2300"/>
            </a:lvl1pPr>
          </a:lstStyle>
          <a:p>
            <a:r>
              <a:rPr lang="en-GB"/>
              <a:t>Church of England Digital Communications training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25497" y="28"/>
            <a:ext cx="2926572" cy="2457009"/>
          </a:xfrm>
          <a:prstGeom prst="rect">
            <a:avLst/>
          </a:prstGeom>
        </p:spPr>
        <p:txBody>
          <a:bodyPr vert="horz" lIns="172780" tIns="86391" rIns="172780" bIns="86391" rtlCol="0"/>
          <a:lstStyle>
            <a:lvl1pPr algn="r">
              <a:defRPr sz="2300"/>
            </a:lvl1pPr>
          </a:lstStyle>
          <a:p>
            <a:fld id="{654B7E8A-1102-47A1-B1C3-36AE88809383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-11314113" y="6121400"/>
            <a:ext cx="29381451" cy="16527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72780" tIns="86391" rIns="172780" bIns="8639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5364" y="23566831"/>
            <a:ext cx="5402901" cy="19281936"/>
          </a:xfrm>
          <a:prstGeom prst="rect">
            <a:avLst/>
          </a:prstGeom>
        </p:spPr>
        <p:txBody>
          <a:bodyPr vert="horz" lIns="172780" tIns="86391" rIns="172780" bIns="8639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" y="46513030"/>
            <a:ext cx="2926572" cy="2457000"/>
          </a:xfrm>
          <a:prstGeom prst="rect">
            <a:avLst/>
          </a:prstGeom>
        </p:spPr>
        <p:txBody>
          <a:bodyPr vert="horz" lIns="172780" tIns="86391" rIns="172780" bIns="86391" rtlCol="0" anchor="b"/>
          <a:lstStyle>
            <a:lvl1pPr algn="l">
              <a:defRPr sz="2300"/>
            </a:lvl1pPr>
          </a:lstStyle>
          <a:p>
            <a:r>
              <a:rPr lang="en-GB"/>
              <a:t>Church of England Digital Communications training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25497" y="46513030"/>
            <a:ext cx="2926572" cy="2457000"/>
          </a:xfrm>
          <a:prstGeom prst="rect">
            <a:avLst/>
          </a:prstGeom>
        </p:spPr>
        <p:txBody>
          <a:bodyPr vert="horz" lIns="172780" tIns="86391" rIns="172780" bIns="86391" rtlCol="0" anchor="b"/>
          <a:lstStyle>
            <a:lvl1pPr algn="r">
              <a:defRPr sz="2300"/>
            </a:lvl1pPr>
          </a:lstStyle>
          <a:p>
            <a:fld id="{35A11EAB-687D-4AE4-B775-678A923E94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10351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23492" indent="-323492">
              <a:buFont typeface="Arial" panose="020B0604020202020204" pitchFamily="34" charset="0"/>
              <a:buChar char="•"/>
            </a:pPr>
            <a:r>
              <a:rPr lang="en-GB" dirty="0"/>
              <a:t>Introduce ourselves and welcome the attendees</a:t>
            </a:r>
          </a:p>
          <a:p>
            <a:pPr marL="323492" indent="-323492">
              <a:buFont typeface="Arial" panose="020B0604020202020204" pitchFamily="34" charset="0"/>
              <a:buChar char="•"/>
            </a:pPr>
            <a:r>
              <a:rPr lang="en-GB" dirty="0"/>
              <a:t>Todays objectives</a:t>
            </a:r>
          </a:p>
          <a:p>
            <a:pPr marL="323492" indent="-323492">
              <a:buFont typeface="Arial" panose="020B0604020202020204" pitchFamily="34" charset="0"/>
              <a:buChar char="•"/>
            </a:pPr>
            <a:r>
              <a:rPr lang="en-GB" dirty="0"/>
              <a:t>How to ask questions</a:t>
            </a:r>
          </a:p>
          <a:p>
            <a:pPr marL="323492" indent="-323492">
              <a:buFont typeface="Arial" panose="020B0604020202020204" pitchFamily="34" charset="0"/>
              <a:buChar char="•"/>
            </a:pPr>
            <a:endParaRPr lang="en-GB" dirty="0"/>
          </a:p>
          <a:p>
            <a:pPr marL="323492" indent="-323492">
              <a:buFont typeface="Arial" panose="020B0604020202020204" pitchFamily="34" charset="0"/>
              <a:buChar char="•"/>
            </a:pPr>
            <a:r>
              <a:rPr lang="en-GB" dirty="0"/>
              <a:t>Act as a parish website</a:t>
            </a:r>
          </a:p>
          <a:p>
            <a:pPr marL="323492" indent="-323492">
              <a:buFont typeface="Arial" panose="020B0604020202020204" pitchFamily="34" charset="0"/>
              <a:buChar char="•"/>
            </a:pPr>
            <a:r>
              <a:rPr lang="en-GB" dirty="0"/>
              <a:t>Able to point domain name towards ACNY page</a:t>
            </a:r>
          </a:p>
          <a:p>
            <a:pPr marL="323492" indent="-323492">
              <a:buFont typeface="Arial" panose="020B0604020202020204" pitchFamily="34" charset="0"/>
              <a:buChar char="•"/>
            </a:pPr>
            <a:r>
              <a:rPr lang="en-GB" dirty="0"/>
              <a:t>OR direct visitors to the main church website</a:t>
            </a:r>
          </a:p>
          <a:p>
            <a:pPr marL="323492" indent="-323492">
              <a:buFont typeface="Arial" panose="020B0604020202020204" pitchFamily="34" charset="0"/>
              <a:buChar char="•"/>
            </a:pPr>
            <a:r>
              <a:rPr lang="en-GB" dirty="0"/>
              <a:t>Allow churches to host outward-facing information like events </a:t>
            </a:r>
          </a:p>
          <a:p>
            <a:pPr marL="323492" indent="-323492">
              <a:buFont typeface="Arial" panose="020B0604020202020204" pitchFamily="34" charset="0"/>
              <a:buChar char="•"/>
            </a:pPr>
            <a:r>
              <a:rPr lang="en-GB" dirty="0"/>
              <a:t>Comes top in a google search</a:t>
            </a:r>
          </a:p>
          <a:p>
            <a:pPr marL="323492" indent="-323492">
              <a:buFont typeface="Arial" panose="020B0604020202020204" pitchFamily="34" charset="0"/>
              <a:buChar char="•"/>
            </a:pPr>
            <a:r>
              <a:rPr lang="en-GB" dirty="0"/>
              <a:t>Responsive to mobile – meaning it will change dimensions and font size so its easy to see on a mobile phone. Websites that are not mobile responsive are now being pushed further down in a google search. </a:t>
            </a:r>
          </a:p>
          <a:p>
            <a:pPr marL="323492" indent="-323492">
              <a:buFont typeface="Arial" panose="020B0604020202020204" pitchFamily="34" charset="0"/>
              <a:buChar char="•"/>
            </a:pPr>
            <a:endParaRPr lang="en-GB" dirty="0"/>
          </a:p>
          <a:p>
            <a:pPr marL="323492" indent="-323492">
              <a:buFont typeface="Arial" panose="020B0604020202020204" pitchFamily="34" charset="0"/>
              <a:buChar char="•"/>
            </a:pPr>
            <a:r>
              <a:rPr lang="en-GB" dirty="0"/>
              <a:t>Quiz Are you an editor and how many churches?</a:t>
            </a:r>
          </a:p>
        </p:txBody>
      </p:sp>
    </p:spTree>
    <p:extLst>
      <p:ext uri="{BB962C8B-B14F-4D97-AF65-F5344CB8AC3E}">
        <p14:creationId xmlns:p14="http://schemas.microsoft.com/office/powerpoint/2010/main" val="38127511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3400" dirty="0">
                <a:latin typeface="Calibri" panose="020F0502020204030204" pitchFamily="34" charset="0"/>
              </a:rPr>
              <a:t>Don’t forget to say livestream tag</a:t>
            </a:r>
          </a:p>
          <a:p>
            <a:r>
              <a:rPr lang="en-GB" sz="3400" dirty="0">
                <a:latin typeface="Calibri" panose="020F0502020204030204" pitchFamily="34" charset="0"/>
              </a:rPr>
              <a:t>At end of events, show copying, show drafting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274761-3A7A-444E-B397-EA9DB14CC6AF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57946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3400" dirty="0">
                <a:latin typeface="Calibri" panose="020F0502020204030204" pitchFamily="34" charset="0"/>
              </a:rPr>
              <a:t>There is a way to do that called hyperlinking</a:t>
            </a:r>
          </a:p>
          <a:p>
            <a:r>
              <a:rPr lang="en-GB" sz="3400" dirty="0">
                <a:latin typeface="Calibri" panose="020F0502020204030204" pitchFamily="34" charset="0"/>
              </a:rPr>
              <a:t> </a:t>
            </a:r>
          </a:p>
          <a:p>
            <a:r>
              <a:rPr lang="en-GB" sz="3400" dirty="0">
                <a:latin typeface="Calibri" panose="020F0502020204030204" pitchFamily="34" charset="0"/>
              </a:rPr>
              <a:t>Demonstrated hyperlinking</a:t>
            </a:r>
          </a:p>
          <a:p>
            <a:r>
              <a:rPr lang="en-GB" sz="3400" dirty="0">
                <a:latin typeface="Calibri" panose="020F0502020204030204" pitchFamily="34" charset="0"/>
              </a:rPr>
              <a:t> </a:t>
            </a:r>
          </a:p>
          <a:p>
            <a:r>
              <a:rPr lang="en-GB" sz="3400" dirty="0">
                <a:latin typeface="Calibri" panose="020F0502020204030204" pitchFamily="34" charset="0"/>
              </a:rPr>
              <a:t>Acts like a button so someone could see it - helpful to link to a local village newsletter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274761-3A7A-444E-B397-EA9DB14CC6AF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88995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274761-3A7A-444E-B397-EA9DB14CC6AF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029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3400" dirty="0">
                <a:latin typeface="Calibri" panose="020F0502020204030204" pitchFamily="34" charset="0"/>
              </a:rPr>
              <a:t>Facilities don't need to be changed often</a:t>
            </a:r>
          </a:p>
          <a:p>
            <a:r>
              <a:rPr lang="en-GB" sz="3400" dirty="0">
                <a:latin typeface="Calibri" panose="020F0502020204030204" pitchFamily="34" charset="0"/>
              </a:rPr>
              <a:t>People feel more confident to come along known </a:t>
            </a:r>
            <a:r>
              <a:rPr lang="en-GB" sz="3400" dirty="0" err="1">
                <a:latin typeface="Calibri" panose="020F0502020204030204" pitchFamily="34" charset="0"/>
              </a:rPr>
              <a:t>ing</a:t>
            </a:r>
            <a:r>
              <a:rPr lang="en-GB" sz="3400" dirty="0">
                <a:latin typeface="Calibri" panose="020F0502020204030204" pitchFamily="34" charset="0"/>
              </a:rPr>
              <a:t> they know where to park, we use the </a:t>
            </a:r>
            <a:r>
              <a:rPr lang="en-GB" sz="3400" dirty="0" err="1">
                <a:latin typeface="Calibri" panose="020F0502020204030204" pitchFamily="34" charset="0"/>
              </a:rPr>
              <a:t>schol</a:t>
            </a:r>
            <a:r>
              <a:rPr lang="en-GB" sz="3400" dirty="0">
                <a:latin typeface="Calibri" panose="020F0502020204030204" pitchFamily="34" charset="0"/>
              </a:rPr>
              <a:t> carpark for example little things like that can really help people come along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274761-3A7A-444E-B397-EA9DB14CC6AF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6800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274761-3A7A-444E-B397-EA9DB14CC6AF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93932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274761-3A7A-444E-B397-EA9DB14CC6AF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630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274761-3A7A-444E-B397-EA9DB14CC6AF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92213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274761-3A7A-444E-B397-EA9DB14CC6AF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501451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3400" dirty="0">
                <a:latin typeface="Calibri" panose="020F0502020204030204" pitchFamily="34" charset="0"/>
              </a:rPr>
              <a:t>They are better than google analytics because we don't ned people to accept cookies to say this page has had this many views</a:t>
            </a:r>
          </a:p>
          <a:p>
            <a:r>
              <a:rPr lang="en-GB" sz="3400" dirty="0">
                <a:latin typeface="Calibri" panose="020F0502020204030204" pitchFamily="34" charset="0"/>
              </a:rPr>
              <a:t> </a:t>
            </a:r>
          </a:p>
          <a:p>
            <a:r>
              <a:rPr lang="en-GB" sz="3400" dirty="0">
                <a:latin typeface="Calibri" panose="020F0502020204030204" pitchFamily="34" charset="0"/>
              </a:rPr>
              <a:t>Most people it is more than enough</a:t>
            </a:r>
          </a:p>
          <a:p>
            <a:r>
              <a:rPr lang="en-GB" sz="3400" dirty="0">
                <a:latin typeface="Calibri" panose="020F0502020204030204" pitchFamily="34" charset="0"/>
              </a:rPr>
              <a:t>Others want to get behind the data</a:t>
            </a:r>
          </a:p>
          <a:p>
            <a:r>
              <a:rPr lang="en-GB" sz="3400" dirty="0">
                <a:latin typeface="Calibri" panose="020F0502020204030204" pitchFamily="34" charset="0"/>
              </a:rPr>
              <a:t>Separate site, need to set up a site with Google, need to set up a tracking code in this box and save it.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274761-3A7A-444E-B397-EA9DB14CC6AF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898056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3400" dirty="0">
                <a:latin typeface="Calibri" panose="020F0502020204030204" pitchFamily="34" charset="0"/>
              </a:rPr>
              <a:t>Hope helps use as main website</a:t>
            </a:r>
          </a:p>
          <a:p>
            <a:r>
              <a:rPr lang="en-GB" sz="3400" dirty="0">
                <a:latin typeface="Calibri" panose="020F0502020204030204" pitchFamily="34" charset="0"/>
              </a:rPr>
              <a:t>Loads of free features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274761-3A7A-444E-B397-EA9DB14CC6AF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78482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Information shared today will be relevant in either case.</a:t>
            </a:r>
            <a:endParaRPr lang="en-GB" dirty="0"/>
          </a:p>
          <a:p>
            <a:r>
              <a:rPr lang="en-GB" b="1" dirty="0"/>
              <a:t>But we'll be sure to cover the full scope of features you may need to use it as your main website.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5DCFD1-C5EE-46CC-9DAF-A488E2367345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612528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23492" indent="-323492">
              <a:buFont typeface="Arial" panose="020B0604020202020204" pitchFamily="34" charset="0"/>
              <a:buChar char="•"/>
            </a:pPr>
            <a:r>
              <a:rPr lang="en-GB" dirty="0"/>
              <a:t>Introduce ourselves and welcome the attendees</a:t>
            </a:r>
          </a:p>
          <a:p>
            <a:pPr marL="323492" indent="-323492">
              <a:buFont typeface="Arial" panose="020B0604020202020204" pitchFamily="34" charset="0"/>
              <a:buChar char="•"/>
            </a:pPr>
            <a:r>
              <a:rPr lang="en-GB" dirty="0"/>
              <a:t>Todays objectives</a:t>
            </a:r>
          </a:p>
          <a:p>
            <a:pPr marL="323492" indent="-323492">
              <a:buFont typeface="Arial" panose="020B0604020202020204" pitchFamily="34" charset="0"/>
              <a:buChar char="•"/>
            </a:pPr>
            <a:r>
              <a:rPr lang="en-GB" dirty="0"/>
              <a:t>How to ask questions</a:t>
            </a:r>
          </a:p>
          <a:p>
            <a:pPr marL="323492" indent="-323492">
              <a:buFont typeface="Arial" panose="020B0604020202020204" pitchFamily="34" charset="0"/>
              <a:buChar char="•"/>
            </a:pPr>
            <a:endParaRPr lang="en-GB" dirty="0"/>
          </a:p>
          <a:p>
            <a:pPr marL="323492" indent="-323492">
              <a:buFont typeface="Arial" panose="020B0604020202020204" pitchFamily="34" charset="0"/>
              <a:buChar char="•"/>
            </a:pPr>
            <a:r>
              <a:rPr lang="en-GB" dirty="0"/>
              <a:t>Act as a parish website</a:t>
            </a:r>
          </a:p>
          <a:p>
            <a:pPr marL="323492" indent="-323492">
              <a:buFont typeface="Arial" panose="020B0604020202020204" pitchFamily="34" charset="0"/>
              <a:buChar char="•"/>
            </a:pPr>
            <a:r>
              <a:rPr lang="en-GB" dirty="0"/>
              <a:t>Able to point domain name towards ACNY page</a:t>
            </a:r>
          </a:p>
          <a:p>
            <a:pPr marL="323492" indent="-323492">
              <a:buFont typeface="Arial" panose="020B0604020202020204" pitchFamily="34" charset="0"/>
              <a:buChar char="•"/>
            </a:pPr>
            <a:r>
              <a:rPr lang="en-GB" dirty="0"/>
              <a:t>OR direct visitors to the main church website</a:t>
            </a:r>
          </a:p>
          <a:p>
            <a:pPr marL="323492" indent="-323492">
              <a:buFont typeface="Arial" panose="020B0604020202020204" pitchFamily="34" charset="0"/>
              <a:buChar char="•"/>
            </a:pPr>
            <a:r>
              <a:rPr lang="en-GB" dirty="0"/>
              <a:t>Allow churches to host outward-facing information like events </a:t>
            </a:r>
          </a:p>
          <a:p>
            <a:pPr marL="323492" indent="-323492">
              <a:buFont typeface="Arial" panose="020B0604020202020204" pitchFamily="34" charset="0"/>
              <a:buChar char="•"/>
            </a:pPr>
            <a:r>
              <a:rPr lang="en-GB" dirty="0"/>
              <a:t>Comes top in a google search</a:t>
            </a:r>
          </a:p>
          <a:p>
            <a:pPr marL="323492" indent="-323492">
              <a:buFont typeface="Arial" panose="020B0604020202020204" pitchFamily="34" charset="0"/>
              <a:buChar char="•"/>
            </a:pPr>
            <a:r>
              <a:rPr lang="en-GB" dirty="0"/>
              <a:t>Responsive to mobile – meaning it will change dimensions and font size so its easy to see on a mobile phone. Websites that are not mobile responsive are now being pushed further down in a google search. </a:t>
            </a:r>
          </a:p>
          <a:p>
            <a:pPr marL="323492" indent="-323492">
              <a:buFont typeface="Arial" panose="020B0604020202020204" pitchFamily="34" charset="0"/>
              <a:buChar char="•"/>
            </a:pPr>
            <a:endParaRPr lang="en-GB" dirty="0"/>
          </a:p>
          <a:p>
            <a:pPr marL="323492" indent="-323492">
              <a:buFont typeface="Arial" panose="020B0604020202020204" pitchFamily="34" charset="0"/>
              <a:buChar char="•"/>
            </a:pPr>
            <a:r>
              <a:rPr lang="en-GB" dirty="0"/>
              <a:t>Quiz Are you an editor and how many churches?</a:t>
            </a:r>
          </a:p>
        </p:txBody>
      </p:sp>
    </p:spTree>
    <p:extLst>
      <p:ext uri="{BB962C8B-B14F-4D97-AF65-F5344CB8AC3E}">
        <p14:creationId xmlns:p14="http://schemas.microsoft.com/office/powerpoint/2010/main" val="225046229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23492" indent="-323492">
              <a:buFont typeface="Arial" panose="020B0604020202020204" pitchFamily="34" charset="0"/>
              <a:buChar char="•"/>
            </a:pPr>
            <a:r>
              <a:rPr lang="en-GB" dirty="0"/>
              <a:t>Introduce ourselves and welcome the attendees</a:t>
            </a:r>
          </a:p>
          <a:p>
            <a:pPr marL="323492" indent="-323492">
              <a:buFont typeface="Arial" panose="020B0604020202020204" pitchFamily="34" charset="0"/>
              <a:buChar char="•"/>
            </a:pPr>
            <a:r>
              <a:rPr lang="en-GB" dirty="0"/>
              <a:t>Todays objectives</a:t>
            </a:r>
          </a:p>
          <a:p>
            <a:pPr marL="323492" indent="-323492">
              <a:buFont typeface="Arial" panose="020B0604020202020204" pitchFamily="34" charset="0"/>
              <a:buChar char="•"/>
            </a:pPr>
            <a:r>
              <a:rPr lang="en-GB" dirty="0"/>
              <a:t>How to ask questions</a:t>
            </a:r>
          </a:p>
          <a:p>
            <a:pPr marL="323492" indent="-323492">
              <a:buFont typeface="Arial" panose="020B0604020202020204" pitchFamily="34" charset="0"/>
              <a:buChar char="•"/>
            </a:pPr>
            <a:endParaRPr lang="en-GB" dirty="0"/>
          </a:p>
          <a:p>
            <a:pPr marL="323492" indent="-323492">
              <a:buFont typeface="Arial" panose="020B0604020202020204" pitchFamily="34" charset="0"/>
              <a:buChar char="•"/>
            </a:pPr>
            <a:r>
              <a:rPr lang="en-GB" dirty="0"/>
              <a:t>Act as a parish website</a:t>
            </a:r>
          </a:p>
          <a:p>
            <a:pPr marL="323492" indent="-323492">
              <a:buFont typeface="Arial" panose="020B0604020202020204" pitchFamily="34" charset="0"/>
              <a:buChar char="•"/>
            </a:pPr>
            <a:r>
              <a:rPr lang="en-GB" dirty="0"/>
              <a:t>Able to point domain name towards ACNY page</a:t>
            </a:r>
          </a:p>
          <a:p>
            <a:pPr marL="323492" indent="-323492">
              <a:buFont typeface="Arial" panose="020B0604020202020204" pitchFamily="34" charset="0"/>
              <a:buChar char="•"/>
            </a:pPr>
            <a:r>
              <a:rPr lang="en-GB" dirty="0"/>
              <a:t>OR direct visitors to the main church website</a:t>
            </a:r>
          </a:p>
          <a:p>
            <a:pPr marL="323492" indent="-323492">
              <a:buFont typeface="Arial" panose="020B0604020202020204" pitchFamily="34" charset="0"/>
              <a:buChar char="•"/>
            </a:pPr>
            <a:r>
              <a:rPr lang="en-GB" dirty="0"/>
              <a:t>Allow churches to host outward-facing information like events </a:t>
            </a:r>
          </a:p>
          <a:p>
            <a:pPr marL="323492" indent="-323492">
              <a:buFont typeface="Arial" panose="020B0604020202020204" pitchFamily="34" charset="0"/>
              <a:buChar char="•"/>
            </a:pPr>
            <a:r>
              <a:rPr lang="en-GB" dirty="0"/>
              <a:t>Comes top in a google search</a:t>
            </a:r>
          </a:p>
          <a:p>
            <a:pPr marL="323492" indent="-323492">
              <a:buFont typeface="Arial" panose="020B0604020202020204" pitchFamily="34" charset="0"/>
              <a:buChar char="•"/>
            </a:pPr>
            <a:r>
              <a:rPr lang="en-GB" dirty="0"/>
              <a:t>Responsive to mobile – meaning it will change dimensions and font size so its easy to see on a mobile phone. Websites that are not mobile responsive are now being pushed further down in a google search. </a:t>
            </a:r>
          </a:p>
          <a:p>
            <a:pPr marL="323492" indent="-323492">
              <a:buFont typeface="Arial" panose="020B0604020202020204" pitchFamily="34" charset="0"/>
              <a:buChar char="•"/>
            </a:pPr>
            <a:endParaRPr lang="en-GB" dirty="0"/>
          </a:p>
          <a:p>
            <a:pPr marL="323492" indent="-323492">
              <a:buFont typeface="Arial" panose="020B0604020202020204" pitchFamily="34" charset="0"/>
              <a:buChar char="•"/>
            </a:pPr>
            <a:r>
              <a:rPr lang="en-GB" dirty="0"/>
              <a:t>Quiz Are you an editor and how many churches?</a:t>
            </a:r>
          </a:p>
        </p:txBody>
      </p:sp>
    </p:spTree>
    <p:extLst>
      <p:ext uri="{BB962C8B-B14F-4D97-AF65-F5344CB8AC3E}">
        <p14:creationId xmlns:p14="http://schemas.microsoft.com/office/powerpoint/2010/main" val="276528801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3400" dirty="0">
                <a:latin typeface="Calibri" panose="020F0502020204030204" pitchFamily="34" charset="0"/>
              </a:rPr>
              <a:t>3 steps, register, request to edit and approval</a:t>
            </a:r>
          </a:p>
          <a:p>
            <a:endParaRPr lang="en-GB" sz="3400" dirty="0">
              <a:latin typeface="Calibri" panose="020F0502020204030204" pitchFamily="34" charset="0"/>
            </a:endParaRPr>
          </a:p>
          <a:p>
            <a:r>
              <a:rPr lang="en-GB" sz="3400" dirty="0">
                <a:latin typeface="Calibri" panose="020F0502020204030204" pitchFamily="34" charset="0"/>
              </a:rPr>
              <a:t>Talk about how register</a:t>
            </a:r>
          </a:p>
          <a:p>
            <a:r>
              <a:rPr lang="en-GB" sz="3400" dirty="0">
                <a:latin typeface="Calibri" panose="020F0502020204030204" pitchFamily="34" charset="0"/>
              </a:rPr>
              <a:t>Then what to do if have a no Administrator</a:t>
            </a:r>
          </a:p>
          <a:p>
            <a:r>
              <a:rPr lang="en-GB" sz="3400" dirty="0">
                <a:latin typeface="Calibri" panose="020F0502020204030204" pitchFamily="34" charset="0"/>
              </a:rPr>
              <a:t>We have checks that we do and we will then be able to give you access</a:t>
            </a:r>
          </a:p>
          <a:p>
            <a:endParaRPr lang="en-GB" sz="3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sz="3400" dirty="0">
              <a:latin typeface="Calibri" panose="020F0502020204030204" pitchFamily="34" charset="0"/>
              <a:cs typeface="Calibri"/>
            </a:endParaRPr>
          </a:p>
          <a:p>
            <a:endParaRPr lang="en-GB" sz="3400" dirty="0">
              <a:latin typeface="Calibri" panose="020F0502020204030204" pitchFamily="34" charset="0"/>
              <a:cs typeface="Calibri"/>
            </a:endParaRPr>
          </a:p>
          <a:p>
            <a:pPr>
              <a:lnSpc>
                <a:spcPct val="150000"/>
              </a:lnSpc>
            </a:pPr>
            <a:r>
              <a:rPr lang="en-GB" dirty="0"/>
              <a:t>When you become an approved editor for a church, you AUTOMATICALLY also get access to edit the corresponding benefice site. </a:t>
            </a:r>
            <a:endParaRPr lang="en-US" dirty="0"/>
          </a:p>
          <a:p>
            <a:pPr>
              <a:lnSpc>
                <a:spcPct val="150000"/>
              </a:lnSpc>
            </a:pPr>
            <a:endParaRPr lang="en-GB" dirty="0"/>
          </a:p>
          <a:p>
            <a:pPr>
              <a:lnSpc>
                <a:spcPct val="150000"/>
              </a:lnSpc>
            </a:pPr>
            <a:r>
              <a:rPr lang="en-GB" b="1" dirty="0"/>
              <a:t>BUT you will not be given access to all the churches in the benefice at the same time. You need to request access to each church individually. </a:t>
            </a:r>
            <a:endParaRPr lang="en-US" dirty="0"/>
          </a:p>
          <a:p>
            <a:pPr>
              <a:lnSpc>
                <a:spcPct val="150000"/>
              </a:lnSpc>
            </a:pPr>
            <a:endParaRPr lang="en-GB" dirty="0"/>
          </a:p>
          <a:p>
            <a:endParaRPr lang="en-GB" sz="3400" dirty="0">
              <a:latin typeface="Calibri" panose="020F0502020204030204" pitchFamily="34" charset="0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5DCFD1-C5EE-46CC-9DAF-A488E2367345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196709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3400" dirty="0">
                <a:latin typeface="Calibri" panose="020F0502020204030204" pitchFamily="34" charset="0"/>
              </a:rPr>
              <a:t>Reminder about the editor help centre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274761-3A7A-444E-B397-EA9DB14CC6AF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537827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3400" dirty="0">
                <a:latin typeface="Calibri" panose="020F0502020204030204" pitchFamily="34" charset="0"/>
              </a:rPr>
              <a:t>Reminder about the editor help centre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274761-3A7A-444E-B397-EA9DB14CC6AF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408622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3400" dirty="0">
                <a:latin typeface="Calibri" panose="020F0502020204030204" pitchFamily="34" charset="0"/>
              </a:rPr>
              <a:t>Reminder about the editor help centre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274761-3A7A-444E-B397-EA9DB14CC6AF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688463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3400" dirty="0">
                <a:latin typeface="Calibri" panose="020F0502020204030204" pitchFamily="34" charset="0"/>
              </a:rPr>
              <a:t>Reminder about the editor help centre</a:t>
            </a:r>
          </a:p>
          <a:p>
            <a:r>
              <a:rPr lang="en-GB" sz="3400" dirty="0">
                <a:latin typeface="Calibri" panose="020F0502020204030204" pitchFamily="34" charset="0"/>
              </a:rPr>
              <a:t>FIX THE BUTTON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274761-3A7A-444E-B397-EA9DB14CC6AF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986946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274761-3A7A-444E-B397-EA9DB14CC6AF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826731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274761-3A7A-444E-B397-EA9DB14CC6AF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522975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3400" dirty="0">
                <a:latin typeface="Calibri" panose="020F0502020204030204" pitchFamily="34" charset="0"/>
              </a:rPr>
              <a:t>Reminder about the editor help centre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274761-3A7A-444E-B397-EA9DB14CC6AF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80809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We are going to take you through a few different steps today. Step 1, Step 2, Step 3. </a:t>
            </a:r>
          </a:p>
          <a:p>
            <a:endParaRPr lang="en-GB" dirty="0"/>
          </a:p>
          <a:p>
            <a:endParaRPr lang="en-GB" dirty="0"/>
          </a:p>
          <a:p>
            <a:pPr marL="457200" indent="-457200">
              <a:buFont typeface="Arial,Sans-Serif"/>
              <a:buChar char="•"/>
            </a:pPr>
            <a:r>
              <a:rPr lang="en-GB" dirty="0"/>
              <a:t>Intro and orientation (10 minutes) includes benefits of the site and how to edit started with editing</a:t>
            </a:r>
          </a:p>
          <a:p>
            <a:pPr marL="457200" indent="-457200">
              <a:buFont typeface="Arial,Sans-Serif"/>
              <a:buChar char="•"/>
            </a:pPr>
            <a:endParaRPr lang="en-GB" dirty="0"/>
          </a:p>
          <a:p>
            <a:pPr marL="457200" indent="-457200">
              <a:buFont typeface="Arial,Sans-Serif"/>
              <a:buChar char="•"/>
            </a:pPr>
            <a:r>
              <a:rPr lang="en-GB" dirty="0"/>
              <a:t>Core features for churches (30 minutes) includes homepage editing and adding services and events, news and notices</a:t>
            </a:r>
            <a:endParaRPr lang="en-US" dirty="0"/>
          </a:p>
          <a:p>
            <a:pPr marL="457200" indent="-457200">
              <a:buFont typeface="Arial,Sans-Serif"/>
              <a:buChar char="•"/>
            </a:pPr>
            <a:endParaRPr lang="en-GB" dirty="0"/>
          </a:p>
          <a:p>
            <a:pPr marL="457200" indent="-457200">
              <a:buFont typeface="Arial,Sans-Serif"/>
              <a:buChar char="•"/>
            </a:pPr>
            <a:r>
              <a:rPr lang="en-GB" dirty="0"/>
              <a:t>Advanced features for churches (20 minutes) includes adding custom pages</a:t>
            </a:r>
            <a:endParaRPr lang="en-US" dirty="0"/>
          </a:p>
          <a:p>
            <a:pPr marL="457200" indent="-457200">
              <a:buFont typeface="Arial,Sans-Serif"/>
              <a:buChar char="•"/>
            </a:pPr>
            <a:endParaRPr lang="en-GB" dirty="0"/>
          </a:p>
          <a:p>
            <a:r>
              <a:rPr lang="en-GB" dirty="0"/>
              <a:t>BREAK – 5 minutes</a:t>
            </a:r>
            <a:endParaRPr lang="en-US" dirty="0"/>
          </a:p>
          <a:p>
            <a:pPr marL="457200" indent="-457200">
              <a:buFont typeface="Arial,Sans-Serif"/>
              <a:buChar char="•"/>
            </a:pPr>
            <a:endParaRPr lang="en-GB" dirty="0"/>
          </a:p>
          <a:p>
            <a:pPr marL="457200" indent="-457200">
              <a:buFont typeface="Arial,Sans-Serif"/>
              <a:buChar char="•"/>
            </a:pPr>
            <a:r>
              <a:rPr lang="en-GB" dirty="0"/>
              <a:t>Benefice features (20 minutes) understanding the </a:t>
            </a:r>
            <a:r>
              <a:rPr lang="en-GB"/>
              <a:t>benefice</a:t>
            </a:r>
            <a:r>
              <a:rPr lang="en-GB" dirty="0"/>
              <a:t> homepage and how to list services that appear on more than one church</a:t>
            </a:r>
            <a:endParaRPr lang="en-US" dirty="0"/>
          </a:p>
          <a:p>
            <a:pPr marL="457200" indent="-457200">
              <a:buFont typeface="Arial,Sans-Serif"/>
              <a:buChar char="•"/>
            </a:pPr>
            <a:endParaRPr lang="en-GB" dirty="0"/>
          </a:p>
          <a:p>
            <a:pPr marL="457200" indent="-457200">
              <a:buFont typeface="Arial,Sans-Serif"/>
              <a:buChar char="•"/>
            </a:pPr>
            <a:r>
              <a:rPr lang="en-GB" dirty="0"/>
              <a:t>Becoming an editor / approving editors (5 minutes) we'll do this webinar assuming you are already an editor but if you need help with that stay on to the end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5DCFD1-C5EE-46CC-9DAF-A488E2367345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253821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3400" dirty="0">
                <a:latin typeface="Calibri" panose="020F0502020204030204" pitchFamily="34" charset="0"/>
              </a:rPr>
              <a:t>Reminder about the editor help centre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274761-3A7A-444E-B397-EA9DB14CC6AF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747002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3400" dirty="0">
                <a:latin typeface="Calibri" panose="020F0502020204030204" pitchFamily="34" charset="0"/>
              </a:rPr>
              <a:t>Reminder about the editor help centre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274761-3A7A-444E-B397-EA9DB14CC6AF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858368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3400" dirty="0">
                <a:latin typeface="Calibri" panose="020F0502020204030204" pitchFamily="34" charset="0"/>
              </a:rPr>
              <a:t>Reminder about the editor help centre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274761-3A7A-444E-B397-EA9DB14CC6AF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849005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3400" dirty="0">
                <a:latin typeface="Calibri" panose="020F0502020204030204" pitchFamily="34" charset="0"/>
              </a:rPr>
              <a:t>Reminder about the editor help centre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274761-3A7A-444E-B397-EA9DB14CC6AF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924596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3400" dirty="0">
                <a:latin typeface="Calibri" panose="020F0502020204030204" pitchFamily="34" charset="0"/>
              </a:rPr>
              <a:t>Reminder about the editor help centre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274761-3A7A-444E-B397-EA9DB14CC6AF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312561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23492" indent="-323492">
              <a:buFont typeface="Arial" panose="020B0604020202020204" pitchFamily="34" charset="0"/>
              <a:buChar char="•"/>
            </a:pPr>
            <a:r>
              <a:rPr lang="en-GB" dirty="0"/>
              <a:t>Introduce ourselves and welcome the attendees</a:t>
            </a:r>
          </a:p>
          <a:p>
            <a:pPr marL="323492" indent="-323492">
              <a:buFont typeface="Arial" panose="020B0604020202020204" pitchFamily="34" charset="0"/>
              <a:buChar char="•"/>
            </a:pPr>
            <a:r>
              <a:rPr lang="en-GB" dirty="0"/>
              <a:t>Todays objectives</a:t>
            </a:r>
          </a:p>
          <a:p>
            <a:pPr marL="323492" indent="-323492">
              <a:buFont typeface="Arial" panose="020B0604020202020204" pitchFamily="34" charset="0"/>
              <a:buChar char="•"/>
            </a:pPr>
            <a:r>
              <a:rPr lang="en-GB" dirty="0"/>
              <a:t>How to ask questions</a:t>
            </a:r>
          </a:p>
          <a:p>
            <a:pPr marL="323492" indent="-323492">
              <a:buFont typeface="Arial" panose="020B0604020202020204" pitchFamily="34" charset="0"/>
              <a:buChar char="•"/>
            </a:pPr>
            <a:endParaRPr lang="en-GB" dirty="0"/>
          </a:p>
          <a:p>
            <a:pPr marL="323492" indent="-323492">
              <a:buFont typeface="Arial" panose="020B0604020202020204" pitchFamily="34" charset="0"/>
              <a:buChar char="•"/>
            </a:pPr>
            <a:r>
              <a:rPr lang="en-GB" dirty="0"/>
              <a:t>Act as a parish website</a:t>
            </a:r>
          </a:p>
          <a:p>
            <a:pPr marL="323492" indent="-323492">
              <a:buFont typeface="Arial" panose="020B0604020202020204" pitchFamily="34" charset="0"/>
              <a:buChar char="•"/>
            </a:pPr>
            <a:r>
              <a:rPr lang="en-GB" dirty="0"/>
              <a:t>Able to point domain name towards ACNY page</a:t>
            </a:r>
          </a:p>
          <a:p>
            <a:pPr marL="323492" indent="-323492">
              <a:buFont typeface="Arial" panose="020B0604020202020204" pitchFamily="34" charset="0"/>
              <a:buChar char="•"/>
            </a:pPr>
            <a:r>
              <a:rPr lang="en-GB" dirty="0"/>
              <a:t>OR direct visitors to the main church website</a:t>
            </a:r>
          </a:p>
          <a:p>
            <a:pPr marL="323492" indent="-323492">
              <a:buFont typeface="Arial" panose="020B0604020202020204" pitchFamily="34" charset="0"/>
              <a:buChar char="•"/>
            </a:pPr>
            <a:r>
              <a:rPr lang="en-GB" dirty="0"/>
              <a:t>Allow churches to host outward-facing information like events </a:t>
            </a:r>
          </a:p>
          <a:p>
            <a:pPr marL="323492" indent="-323492">
              <a:buFont typeface="Arial" panose="020B0604020202020204" pitchFamily="34" charset="0"/>
              <a:buChar char="•"/>
            </a:pPr>
            <a:r>
              <a:rPr lang="en-GB" dirty="0"/>
              <a:t>Comes top in a google search</a:t>
            </a:r>
          </a:p>
          <a:p>
            <a:pPr marL="323492" indent="-323492">
              <a:buFont typeface="Arial" panose="020B0604020202020204" pitchFamily="34" charset="0"/>
              <a:buChar char="•"/>
            </a:pPr>
            <a:r>
              <a:rPr lang="en-GB" dirty="0"/>
              <a:t>Responsive to mobile – meaning it will change dimensions and font size so its easy to see on a mobile phone. Websites that are not mobile responsive are now being pushed further down in a google search. </a:t>
            </a:r>
          </a:p>
          <a:p>
            <a:pPr marL="323492" indent="-323492">
              <a:buFont typeface="Arial" panose="020B0604020202020204" pitchFamily="34" charset="0"/>
              <a:buChar char="•"/>
            </a:pPr>
            <a:endParaRPr lang="en-GB" dirty="0"/>
          </a:p>
          <a:p>
            <a:pPr marL="323492" indent="-323492">
              <a:buFont typeface="Arial" panose="020B0604020202020204" pitchFamily="34" charset="0"/>
              <a:buChar char="•"/>
            </a:pPr>
            <a:r>
              <a:rPr lang="en-GB" dirty="0"/>
              <a:t>Quiz Are you an editor and how many churches?</a:t>
            </a:r>
          </a:p>
        </p:txBody>
      </p:sp>
    </p:spTree>
    <p:extLst>
      <p:ext uri="{BB962C8B-B14F-4D97-AF65-F5344CB8AC3E}">
        <p14:creationId xmlns:p14="http://schemas.microsoft.com/office/powerpoint/2010/main" val="382849705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3400" dirty="0">
                <a:latin typeface="Calibri" panose="020F0502020204030204" pitchFamily="34" charset="0"/>
              </a:rPr>
              <a:t>Reminder about the editor help centre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274761-3A7A-444E-B397-EA9DB14CC6AF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77995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Our language could be more transparent and inclusive</a:t>
            </a:r>
          </a:p>
          <a:p>
            <a:r>
              <a:rPr lang="en-GB" dirty="0"/>
              <a:t>If people reading it don’t understand it, they won’t take the time to find out the answer, they’ll just move on</a:t>
            </a:r>
          </a:p>
        </p:txBody>
      </p:sp>
    </p:spTree>
    <p:extLst>
      <p:ext uri="{BB962C8B-B14F-4D97-AF65-F5344CB8AC3E}">
        <p14:creationId xmlns:p14="http://schemas.microsoft.com/office/powerpoint/2010/main" val="291802126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0161188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25846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Quiz what do you want to cover -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274761-3A7A-444E-B397-EA9DB14CC6AF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835796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3041594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60846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Quiz what do you want to cover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274761-3A7A-444E-B397-EA9DB14CC6AF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45702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23492" indent="-323492">
              <a:buFont typeface="Arial" panose="020B0604020202020204" pitchFamily="34" charset="0"/>
              <a:buChar char="•"/>
            </a:pPr>
            <a:r>
              <a:rPr lang="en-GB" dirty="0"/>
              <a:t>Introduce ourselves and welcome the attendees</a:t>
            </a:r>
          </a:p>
          <a:p>
            <a:pPr marL="323492" indent="-323492">
              <a:buFont typeface="Arial" panose="020B0604020202020204" pitchFamily="34" charset="0"/>
              <a:buChar char="•"/>
            </a:pPr>
            <a:r>
              <a:rPr lang="en-GB" dirty="0"/>
              <a:t>Todays objectives</a:t>
            </a:r>
          </a:p>
          <a:p>
            <a:pPr marL="323492" indent="-323492">
              <a:buFont typeface="Arial" panose="020B0604020202020204" pitchFamily="34" charset="0"/>
              <a:buChar char="•"/>
            </a:pPr>
            <a:r>
              <a:rPr lang="en-GB" dirty="0"/>
              <a:t>How to ask questions</a:t>
            </a:r>
          </a:p>
          <a:p>
            <a:pPr marL="323492" indent="-323492">
              <a:buFont typeface="Arial" panose="020B0604020202020204" pitchFamily="34" charset="0"/>
              <a:buChar char="•"/>
            </a:pPr>
            <a:endParaRPr lang="en-GB" dirty="0"/>
          </a:p>
          <a:p>
            <a:pPr marL="323492" indent="-323492">
              <a:buFont typeface="Arial" panose="020B0604020202020204" pitchFamily="34" charset="0"/>
              <a:buChar char="•"/>
            </a:pPr>
            <a:r>
              <a:rPr lang="en-GB" dirty="0"/>
              <a:t>Act as a parish website</a:t>
            </a:r>
          </a:p>
          <a:p>
            <a:pPr marL="323492" indent="-323492">
              <a:buFont typeface="Arial" panose="020B0604020202020204" pitchFamily="34" charset="0"/>
              <a:buChar char="•"/>
            </a:pPr>
            <a:r>
              <a:rPr lang="en-GB" dirty="0"/>
              <a:t>Able to point domain name towards ACNY page</a:t>
            </a:r>
          </a:p>
          <a:p>
            <a:pPr marL="323492" indent="-323492">
              <a:buFont typeface="Arial" panose="020B0604020202020204" pitchFamily="34" charset="0"/>
              <a:buChar char="•"/>
            </a:pPr>
            <a:r>
              <a:rPr lang="en-GB" dirty="0"/>
              <a:t>OR direct visitors to the main church website</a:t>
            </a:r>
          </a:p>
          <a:p>
            <a:pPr marL="323492" indent="-323492">
              <a:buFont typeface="Arial" panose="020B0604020202020204" pitchFamily="34" charset="0"/>
              <a:buChar char="•"/>
            </a:pPr>
            <a:r>
              <a:rPr lang="en-GB" dirty="0"/>
              <a:t>Allow churches to host outward-facing information like events </a:t>
            </a:r>
          </a:p>
          <a:p>
            <a:pPr marL="323492" indent="-323492">
              <a:buFont typeface="Arial" panose="020B0604020202020204" pitchFamily="34" charset="0"/>
              <a:buChar char="•"/>
            </a:pPr>
            <a:r>
              <a:rPr lang="en-GB" dirty="0"/>
              <a:t>Comes top in a google search</a:t>
            </a:r>
          </a:p>
          <a:p>
            <a:pPr marL="323492" indent="-323492">
              <a:buFont typeface="Arial" panose="020B0604020202020204" pitchFamily="34" charset="0"/>
              <a:buChar char="•"/>
            </a:pPr>
            <a:r>
              <a:rPr lang="en-GB" dirty="0"/>
              <a:t>Responsive to mobile – meaning it will change dimensions and font size so its easy to see on a mobile phone. Websites that are not mobile responsive are now being pushed further down in a google search. </a:t>
            </a:r>
          </a:p>
          <a:p>
            <a:pPr marL="323492" indent="-323492">
              <a:buFont typeface="Arial" panose="020B0604020202020204" pitchFamily="34" charset="0"/>
              <a:buChar char="•"/>
            </a:pPr>
            <a:endParaRPr lang="en-GB" dirty="0"/>
          </a:p>
          <a:p>
            <a:pPr marL="323492" indent="-323492">
              <a:buFont typeface="Arial" panose="020B0604020202020204" pitchFamily="34" charset="0"/>
              <a:buChar char="•"/>
            </a:pPr>
            <a:r>
              <a:rPr lang="en-GB" dirty="0"/>
              <a:t>Quiz Are you an editor and how many churches?</a:t>
            </a:r>
          </a:p>
        </p:txBody>
      </p:sp>
    </p:spTree>
    <p:extLst>
      <p:ext uri="{BB962C8B-B14F-4D97-AF65-F5344CB8AC3E}">
        <p14:creationId xmlns:p14="http://schemas.microsoft.com/office/powerpoint/2010/main" val="38127511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3400" dirty="0">
                <a:latin typeface="Calibri" panose="020F0502020204030204" pitchFamily="34" charset="0"/>
              </a:rPr>
              <a:t>Deep bluey purple colour shows it to me as a member of the public</a:t>
            </a:r>
          </a:p>
          <a:p>
            <a:r>
              <a:rPr lang="en-GB" sz="3400" dirty="0">
                <a:latin typeface="Calibri" panose="020F0502020204030204" pitchFamily="34" charset="0"/>
              </a:rPr>
              <a:t>Click where it says edit page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5DCFD1-C5EE-46CC-9DAF-A488E2367345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79413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3400" dirty="0">
                <a:latin typeface="Calibri" panose="020F0502020204030204" pitchFamily="34" charset="0"/>
              </a:rPr>
              <a:t>At logos - talks about using canva for logos</a:t>
            </a:r>
          </a:p>
          <a:p>
            <a:endParaRPr lang="en-GB" sz="3400" dirty="0">
              <a:latin typeface="Calibri" panose="020F0502020204030204" pitchFamily="34" charset="0"/>
            </a:endParaRPr>
          </a:p>
          <a:p>
            <a:r>
              <a:rPr lang="en-GB" sz="2300" dirty="0">
                <a:latin typeface="Calibri" panose="020F0502020204030204" pitchFamily="34" charset="0"/>
              </a:rPr>
              <a:t> </a:t>
            </a:r>
          </a:p>
          <a:p>
            <a:r>
              <a:rPr lang="en-GB" sz="2300" dirty="0">
                <a:latin typeface="Calibri" panose="020F0502020204030204" pitchFamily="34" charset="0"/>
              </a:rPr>
              <a:t>Whenever you are editing we need to keep in mind those 80% who haven't been to the site before, might never have been to church before, not an </a:t>
            </a:r>
            <a:r>
              <a:rPr lang="en-GB" sz="2300" dirty="0" err="1">
                <a:latin typeface="Calibri" panose="020F0502020204030204" pitchFamily="34" charset="0"/>
              </a:rPr>
              <a:t>anglican</a:t>
            </a:r>
            <a:r>
              <a:rPr lang="en-GB" sz="2300" dirty="0">
                <a:latin typeface="Calibri" panose="020F0502020204030204" pitchFamily="34" charset="0"/>
              </a:rPr>
              <a:t> church before, or any church, not familiar with </a:t>
            </a:r>
            <a:r>
              <a:rPr lang="en-GB" sz="2300" dirty="0" err="1">
                <a:latin typeface="Calibri" panose="020F0502020204030204" pitchFamily="34" charset="0"/>
              </a:rPr>
              <a:t>christian</a:t>
            </a:r>
            <a:r>
              <a:rPr lang="en-GB" sz="2300" dirty="0">
                <a:latin typeface="Calibri" panose="020F0502020204030204" pitchFamily="34" charset="0"/>
              </a:rPr>
              <a:t> language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5DCFD1-C5EE-46CC-9DAF-A488E2367345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60392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3400" dirty="0">
                <a:latin typeface="Calibri" panose="020F0502020204030204" pitchFamily="34" charset="0"/>
              </a:rPr>
              <a:t>Talk about order  </a:t>
            </a:r>
          </a:p>
          <a:p>
            <a:r>
              <a:rPr lang="en-GB" sz="3400" dirty="0">
                <a:latin typeface="Calibri" panose="020F0502020204030204" pitchFamily="34" charset="0"/>
              </a:rPr>
              <a:t>keep in mind people might not know what a eucharist is - if need a technical term, put a short </a:t>
            </a:r>
            <a:r>
              <a:rPr lang="en-GB" sz="3400" dirty="0" err="1">
                <a:latin typeface="Calibri" panose="020F0502020204030204" pitchFamily="34" charset="0"/>
              </a:rPr>
              <a:t>expalantion</a:t>
            </a:r>
            <a:r>
              <a:rPr lang="en-GB" sz="3400" dirty="0">
                <a:latin typeface="Calibri" panose="020F0502020204030204" pitchFamily="34" charset="0"/>
              </a:rPr>
              <a:t>, show that everyone is welcome - peopel think if eucharist they can't come, let's be welcoming, make sure it is really obvious - it is for everyone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274761-3A7A-444E-B397-EA9DB14CC6AF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14722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CAA5F0-C0CA-45E3-93B8-57F8DF8FD0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C46E96-7C66-4A8C-9E77-9027B52296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AF84DB-38B5-4BC4-9D13-63C24E9E63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E38BC-AA42-4B01-8352-CB85E390BF1E}" type="datetimeFigureOut">
              <a:rPr lang="en-GB" smtClean="0"/>
              <a:t>20/04/2023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813469-BA21-4FE2-8C96-B81B43DF72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0DA356-F007-4A4C-81CD-C77B5158CE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13653-E6E3-488D-8515-B4C7838637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1219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643C62-D436-41B9-AB41-038B9372A2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1087AB-7AD4-4F16-9563-6022FD4190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3D6F8B-9F99-4434-83CF-F43044D03D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E38BC-AA42-4B01-8352-CB85E390BF1E}" type="datetimeFigureOut">
              <a:rPr lang="en-GB" smtClean="0"/>
              <a:t>20/04/2023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D97484-F2B6-499B-91EB-DF7A739C08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21EB04-E4DA-4E00-BCB5-C35D5CBD83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13653-E6E3-488D-8515-B4C7838637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5077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F7E186E-3D7E-431A-A67D-8285555E11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8B17491-458B-486E-A619-22B6BF14A1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DC4347-4E2D-4B87-8117-D47EA2C7D1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E38BC-AA42-4B01-8352-CB85E390BF1E}" type="datetimeFigureOut">
              <a:rPr lang="en-GB" smtClean="0"/>
              <a:t>20/04/2023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E201AE-23C4-4B37-A9DC-D80872240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01597D-B634-48D5-85D6-F81653A233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13653-E6E3-488D-8515-B4C7838637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61526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056115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912610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3"/>
                </a:solidFill>
              </a:defRPr>
            </a:lvl1pPr>
          </a:lstStyle>
          <a:p>
            <a:fld id="{5DE3B5DE-687E-4601-9C25-48F7ABE0D7C5}" type="datetime1">
              <a:rPr lang="en-US" smtClean="0"/>
              <a:t>4/20/2023</a:t>
            </a:fld>
            <a:endParaRPr lang="en-US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8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3"/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77200" y="6356350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3"/>
                </a:solidFill>
              </a:defRPr>
            </a:lvl1pPr>
          </a:lstStyle>
          <a:p>
            <a:fld id="{10E4A4DB-036F-4816-A98C-42C4167E83C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643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65014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73663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7543" y="3836499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7543" y="944193"/>
            <a:ext cx="10515600" cy="2862262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8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3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77200" y="6356350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3"/>
                </a:solidFill>
              </a:defRPr>
            </a:lvl1pPr>
          </a:lstStyle>
          <a:p>
            <a:fld id="{10E4A4DB-036F-4816-A98C-42C4167E83C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8918C48-F7C5-401A-B9E3-9B0C206EC18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1308" y="5900262"/>
            <a:ext cx="851592" cy="86325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C79F4B0-3569-4795-B634-96EE1C7644C7}"/>
              </a:ext>
            </a:extLst>
          </p:cNvPr>
          <p:cNvSpPr/>
          <p:nvPr/>
        </p:nvSpPr>
        <p:spPr>
          <a:xfrm rot="20809161">
            <a:off x="726872" y="5486475"/>
            <a:ext cx="11975631" cy="2661462"/>
          </a:xfrm>
          <a:custGeom>
            <a:avLst/>
            <a:gdLst>
              <a:gd name="connsiteX0" fmla="*/ 0 w 14160445"/>
              <a:gd name="connsiteY0" fmla="*/ 0 h 4364002"/>
              <a:gd name="connsiteX1" fmla="*/ 14160445 w 14160445"/>
              <a:gd name="connsiteY1" fmla="*/ 0 h 4364002"/>
              <a:gd name="connsiteX2" fmla="*/ 14160445 w 14160445"/>
              <a:gd name="connsiteY2" fmla="*/ 4364002 h 4364002"/>
              <a:gd name="connsiteX3" fmla="*/ 0 w 14160445"/>
              <a:gd name="connsiteY3" fmla="*/ 4364002 h 4364002"/>
              <a:gd name="connsiteX4" fmla="*/ 0 w 14160445"/>
              <a:gd name="connsiteY4" fmla="*/ 0 h 4364002"/>
              <a:gd name="connsiteX0" fmla="*/ 0 w 14160445"/>
              <a:gd name="connsiteY0" fmla="*/ 0 h 4364002"/>
              <a:gd name="connsiteX1" fmla="*/ 14160445 w 14160445"/>
              <a:gd name="connsiteY1" fmla="*/ 0 h 4364002"/>
              <a:gd name="connsiteX2" fmla="*/ 14160445 w 14160445"/>
              <a:gd name="connsiteY2" fmla="*/ 4364002 h 4364002"/>
              <a:gd name="connsiteX3" fmla="*/ 1987647 w 14160445"/>
              <a:gd name="connsiteY3" fmla="*/ 388139 h 4364002"/>
              <a:gd name="connsiteX4" fmla="*/ 0 w 14160445"/>
              <a:gd name="connsiteY4" fmla="*/ 0 h 4364002"/>
              <a:gd name="connsiteX0" fmla="*/ 0 w 13707775"/>
              <a:gd name="connsiteY0" fmla="*/ 0 h 4375383"/>
              <a:gd name="connsiteX1" fmla="*/ 13707775 w 13707775"/>
              <a:gd name="connsiteY1" fmla="*/ 11381 h 4375383"/>
              <a:gd name="connsiteX2" fmla="*/ 13707775 w 13707775"/>
              <a:gd name="connsiteY2" fmla="*/ 4375383 h 4375383"/>
              <a:gd name="connsiteX3" fmla="*/ 1534977 w 13707775"/>
              <a:gd name="connsiteY3" fmla="*/ 399520 h 4375383"/>
              <a:gd name="connsiteX4" fmla="*/ 0 w 13707775"/>
              <a:gd name="connsiteY4" fmla="*/ 0 h 4375383"/>
              <a:gd name="connsiteX0" fmla="*/ 0 w 13707775"/>
              <a:gd name="connsiteY0" fmla="*/ 1085 h 4376468"/>
              <a:gd name="connsiteX1" fmla="*/ 12067198 w 13707775"/>
              <a:gd name="connsiteY1" fmla="*/ 0 h 4376468"/>
              <a:gd name="connsiteX2" fmla="*/ 13707775 w 13707775"/>
              <a:gd name="connsiteY2" fmla="*/ 4376468 h 4376468"/>
              <a:gd name="connsiteX3" fmla="*/ 1534977 w 13707775"/>
              <a:gd name="connsiteY3" fmla="*/ 400605 h 4376468"/>
              <a:gd name="connsiteX4" fmla="*/ 0 w 13707775"/>
              <a:gd name="connsiteY4" fmla="*/ 1085 h 4376468"/>
              <a:gd name="connsiteX0" fmla="*/ 0 w 12067198"/>
              <a:gd name="connsiteY0" fmla="*/ 1085 h 3260844"/>
              <a:gd name="connsiteX1" fmla="*/ 12067198 w 12067198"/>
              <a:gd name="connsiteY1" fmla="*/ 0 h 3260844"/>
              <a:gd name="connsiteX2" fmla="*/ 11366842 w 12067198"/>
              <a:gd name="connsiteY2" fmla="*/ 3260844 h 3260844"/>
              <a:gd name="connsiteX3" fmla="*/ 1534977 w 12067198"/>
              <a:gd name="connsiteY3" fmla="*/ 400605 h 3260844"/>
              <a:gd name="connsiteX4" fmla="*/ 0 w 12067198"/>
              <a:gd name="connsiteY4" fmla="*/ 1085 h 3260844"/>
              <a:gd name="connsiteX0" fmla="*/ 0 w 11975044"/>
              <a:gd name="connsiteY0" fmla="*/ 0 h 3259759"/>
              <a:gd name="connsiteX1" fmla="*/ 11975044 w 11975044"/>
              <a:gd name="connsiteY1" fmla="*/ 16464 h 3259759"/>
              <a:gd name="connsiteX2" fmla="*/ 11366842 w 11975044"/>
              <a:gd name="connsiteY2" fmla="*/ 3259759 h 3259759"/>
              <a:gd name="connsiteX3" fmla="*/ 1534977 w 11975044"/>
              <a:gd name="connsiteY3" fmla="*/ 399520 h 3259759"/>
              <a:gd name="connsiteX4" fmla="*/ 0 w 11975044"/>
              <a:gd name="connsiteY4" fmla="*/ 0 h 3259759"/>
              <a:gd name="connsiteX0" fmla="*/ 0 w 11975044"/>
              <a:gd name="connsiteY0" fmla="*/ 0 h 3259759"/>
              <a:gd name="connsiteX1" fmla="*/ 11975044 w 11975044"/>
              <a:gd name="connsiteY1" fmla="*/ 16464 h 3259759"/>
              <a:gd name="connsiteX2" fmla="*/ 11366842 w 11975044"/>
              <a:gd name="connsiteY2" fmla="*/ 3259759 h 3259759"/>
              <a:gd name="connsiteX3" fmla="*/ 1534977 w 11975044"/>
              <a:gd name="connsiteY3" fmla="*/ 399520 h 3259759"/>
              <a:gd name="connsiteX4" fmla="*/ 0 w 11975044"/>
              <a:gd name="connsiteY4" fmla="*/ 0 h 3259759"/>
              <a:gd name="connsiteX0" fmla="*/ 0 w 11975044"/>
              <a:gd name="connsiteY0" fmla="*/ 0 h 2622194"/>
              <a:gd name="connsiteX1" fmla="*/ 11975044 w 11975044"/>
              <a:gd name="connsiteY1" fmla="*/ 16464 h 2622194"/>
              <a:gd name="connsiteX2" fmla="*/ 11359631 w 11975044"/>
              <a:gd name="connsiteY2" fmla="*/ 2622194 h 2622194"/>
              <a:gd name="connsiteX3" fmla="*/ 1534977 w 11975044"/>
              <a:gd name="connsiteY3" fmla="*/ 399520 h 2622194"/>
              <a:gd name="connsiteX4" fmla="*/ 0 w 11975044"/>
              <a:gd name="connsiteY4" fmla="*/ 0 h 2622194"/>
              <a:gd name="connsiteX0" fmla="*/ 0 w 11975044"/>
              <a:gd name="connsiteY0" fmla="*/ 0 h 2622194"/>
              <a:gd name="connsiteX1" fmla="*/ 11975044 w 11975044"/>
              <a:gd name="connsiteY1" fmla="*/ 16464 h 2622194"/>
              <a:gd name="connsiteX2" fmla="*/ 11359631 w 11975044"/>
              <a:gd name="connsiteY2" fmla="*/ 2622194 h 2622194"/>
              <a:gd name="connsiteX3" fmla="*/ 1534977 w 11975044"/>
              <a:gd name="connsiteY3" fmla="*/ 399520 h 2622194"/>
              <a:gd name="connsiteX4" fmla="*/ 0 w 11975044"/>
              <a:gd name="connsiteY4" fmla="*/ 0 h 2622194"/>
              <a:gd name="connsiteX0" fmla="*/ 0 w 11975044"/>
              <a:gd name="connsiteY0" fmla="*/ 0 h 2622194"/>
              <a:gd name="connsiteX1" fmla="*/ 11975044 w 11975044"/>
              <a:gd name="connsiteY1" fmla="*/ 16464 h 2622194"/>
              <a:gd name="connsiteX2" fmla="*/ 11359631 w 11975044"/>
              <a:gd name="connsiteY2" fmla="*/ 2622194 h 2622194"/>
              <a:gd name="connsiteX3" fmla="*/ 1385419 w 11975044"/>
              <a:gd name="connsiteY3" fmla="*/ 286233 h 2622194"/>
              <a:gd name="connsiteX4" fmla="*/ 0 w 11975044"/>
              <a:gd name="connsiteY4" fmla="*/ 0 h 2622194"/>
              <a:gd name="connsiteX0" fmla="*/ 0 w 11975631"/>
              <a:gd name="connsiteY0" fmla="*/ 0 h 2661462"/>
              <a:gd name="connsiteX1" fmla="*/ 11975631 w 11975631"/>
              <a:gd name="connsiteY1" fmla="*/ 55732 h 2661462"/>
              <a:gd name="connsiteX2" fmla="*/ 11360218 w 11975631"/>
              <a:gd name="connsiteY2" fmla="*/ 2661462 h 2661462"/>
              <a:gd name="connsiteX3" fmla="*/ 1386006 w 11975631"/>
              <a:gd name="connsiteY3" fmla="*/ 325501 h 2661462"/>
              <a:gd name="connsiteX4" fmla="*/ 0 w 11975631"/>
              <a:gd name="connsiteY4" fmla="*/ 0 h 2661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75631" h="2661462">
                <a:moveTo>
                  <a:pt x="0" y="0"/>
                </a:moveTo>
                <a:lnTo>
                  <a:pt x="11975631" y="55732"/>
                </a:lnTo>
                <a:cubicBezTo>
                  <a:pt x="11687258" y="1126557"/>
                  <a:pt x="11613666" y="1572675"/>
                  <a:pt x="11360218" y="2661462"/>
                </a:cubicBezTo>
                <a:lnTo>
                  <a:pt x="1386006" y="32550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99000"/>
            </a:schemeClr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A62612C-6BEF-40A4-84F1-8FE8A27180C8}"/>
              </a:ext>
            </a:extLst>
          </p:cNvPr>
          <p:cNvSpPr/>
          <p:nvPr/>
        </p:nvSpPr>
        <p:spPr>
          <a:xfrm rot="20809161">
            <a:off x="5426291" y="6069927"/>
            <a:ext cx="7080633" cy="1569360"/>
          </a:xfrm>
          <a:custGeom>
            <a:avLst/>
            <a:gdLst>
              <a:gd name="connsiteX0" fmla="*/ 0 w 12984480"/>
              <a:gd name="connsiteY0" fmla="*/ 0 h 4364002"/>
              <a:gd name="connsiteX1" fmla="*/ 12984480 w 12984480"/>
              <a:gd name="connsiteY1" fmla="*/ 0 h 4364002"/>
              <a:gd name="connsiteX2" fmla="*/ 12984480 w 12984480"/>
              <a:gd name="connsiteY2" fmla="*/ 4364002 h 4364002"/>
              <a:gd name="connsiteX3" fmla="*/ 0 w 12984480"/>
              <a:gd name="connsiteY3" fmla="*/ 4364002 h 4364002"/>
              <a:gd name="connsiteX4" fmla="*/ 0 w 12984480"/>
              <a:gd name="connsiteY4" fmla="*/ 0 h 4364002"/>
              <a:gd name="connsiteX0" fmla="*/ 0 w 12984480"/>
              <a:gd name="connsiteY0" fmla="*/ 0 h 4364002"/>
              <a:gd name="connsiteX1" fmla="*/ 12984480 w 12984480"/>
              <a:gd name="connsiteY1" fmla="*/ 0 h 4364002"/>
              <a:gd name="connsiteX2" fmla="*/ 12984480 w 12984480"/>
              <a:gd name="connsiteY2" fmla="*/ 4364002 h 4364002"/>
              <a:gd name="connsiteX3" fmla="*/ 9768008 w 12984480"/>
              <a:gd name="connsiteY3" fmla="*/ 2171103 h 4364002"/>
              <a:gd name="connsiteX4" fmla="*/ 0 w 12984480"/>
              <a:gd name="connsiteY4" fmla="*/ 0 h 4364002"/>
              <a:gd name="connsiteX0" fmla="*/ 0 w 12984480"/>
              <a:gd name="connsiteY0" fmla="*/ 0 h 2171103"/>
              <a:gd name="connsiteX1" fmla="*/ 12984480 w 12984480"/>
              <a:gd name="connsiteY1" fmla="*/ 0 h 2171103"/>
              <a:gd name="connsiteX2" fmla="*/ 10982713 w 12984480"/>
              <a:gd name="connsiteY2" fmla="*/ 2134316 h 2171103"/>
              <a:gd name="connsiteX3" fmla="*/ 9768008 w 12984480"/>
              <a:gd name="connsiteY3" fmla="*/ 2171103 h 2171103"/>
              <a:gd name="connsiteX4" fmla="*/ 0 w 12984480"/>
              <a:gd name="connsiteY4" fmla="*/ 0 h 2171103"/>
              <a:gd name="connsiteX0" fmla="*/ 0 w 10982713"/>
              <a:gd name="connsiteY0" fmla="*/ 2258 h 2173361"/>
              <a:gd name="connsiteX1" fmla="*/ 10969770 w 10982713"/>
              <a:gd name="connsiteY1" fmla="*/ 0 h 2173361"/>
              <a:gd name="connsiteX2" fmla="*/ 10982713 w 10982713"/>
              <a:gd name="connsiteY2" fmla="*/ 2136574 h 2173361"/>
              <a:gd name="connsiteX3" fmla="*/ 9768008 w 10982713"/>
              <a:gd name="connsiteY3" fmla="*/ 2173361 h 2173361"/>
              <a:gd name="connsiteX4" fmla="*/ 0 w 10982713"/>
              <a:gd name="connsiteY4" fmla="*/ 2258 h 2173361"/>
              <a:gd name="connsiteX0" fmla="*/ 0 w 8243799"/>
              <a:gd name="connsiteY0" fmla="*/ 0 h 2253594"/>
              <a:gd name="connsiteX1" fmla="*/ 8230856 w 8243799"/>
              <a:gd name="connsiteY1" fmla="*/ 80233 h 2253594"/>
              <a:gd name="connsiteX2" fmla="*/ 8243799 w 8243799"/>
              <a:gd name="connsiteY2" fmla="*/ 2216807 h 2253594"/>
              <a:gd name="connsiteX3" fmla="*/ 7029094 w 8243799"/>
              <a:gd name="connsiteY3" fmla="*/ 2253594 h 2253594"/>
              <a:gd name="connsiteX4" fmla="*/ 0 w 8243799"/>
              <a:gd name="connsiteY4" fmla="*/ 0 h 2253594"/>
              <a:gd name="connsiteX0" fmla="*/ 0 w 8230886"/>
              <a:gd name="connsiteY0" fmla="*/ 0 h 2253594"/>
              <a:gd name="connsiteX1" fmla="*/ 8230856 w 8230886"/>
              <a:gd name="connsiteY1" fmla="*/ 80233 h 2253594"/>
              <a:gd name="connsiteX2" fmla="*/ 7788262 w 8230886"/>
              <a:gd name="connsiteY2" fmla="*/ 1572074 h 2253594"/>
              <a:gd name="connsiteX3" fmla="*/ 7029094 w 8230886"/>
              <a:gd name="connsiteY3" fmla="*/ 2253594 h 2253594"/>
              <a:gd name="connsiteX4" fmla="*/ 0 w 8230886"/>
              <a:gd name="connsiteY4" fmla="*/ 0 h 2253594"/>
              <a:gd name="connsiteX0" fmla="*/ 0 w 8230907"/>
              <a:gd name="connsiteY0" fmla="*/ 0 h 2253594"/>
              <a:gd name="connsiteX1" fmla="*/ 8230856 w 8230907"/>
              <a:gd name="connsiteY1" fmla="*/ 80233 h 2253594"/>
              <a:gd name="connsiteX2" fmla="*/ 7788262 w 8230907"/>
              <a:gd name="connsiteY2" fmla="*/ 1572074 h 2253594"/>
              <a:gd name="connsiteX3" fmla="*/ 7029094 w 8230907"/>
              <a:gd name="connsiteY3" fmla="*/ 2253594 h 2253594"/>
              <a:gd name="connsiteX4" fmla="*/ 0 w 8230907"/>
              <a:gd name="connsiteY4" fmla="*/ 0 h 2253594"/>
              <a:gd name="connsiteX0" fmla="*/ 0 w 8136609"/>
              <a:gd name="connsiteY0" fmla="*/ 0 h 2253594"/>
              <a:gd name="connsiteX1" fmla="*/ 8136530 w 8136609"/>
              <a:gd name="connsiteY1" fmla="*/ 107056 h 2253594"/>
              <a:gd name="connsiteX2" fmla="*/ 7788262 w 8136609"/>
              <a:gd name="connsiteY2" fmla="*/ 1572074 h 2253594"/>
              <a:gd name="connsiteX3" fmla="*/ 7029094 w 8136609"/>
              <a:gd name="connsiteY3" fmla="*/ 2253594 h 2253594"/>
              <a:gd name="connsiteX4" fmla="*/ 0 w 8136609"/>
              <a:gd name="connsiteY4" fmla="*/ 0 h 2253594"/>
              <a:gd name="connsiteX0" fmla="*/ 0 w 8136530"/>
              <a:gd name="connsiteY0" fmla="*/ 0 h 2253594"/>
              <a:gd name="connsiteX1" fmla="*/ 8136530 w 8136530"/>
              <a:gd name="connsiteY1" fmla="*/ 107056 h 2253594"/>
              <a:gd name="connsiteX2" fmla="*/ 7788262 w 8136530"/>
              <a:gd name="connsiteY2" fmla="*/ 1572074 h 2253594"/>
              <a:gd name="connsiteX3" fmla="*/ 7029094 w 8136530"/>
              <a:gd name="connsiteY3" fmla="*/ 2253594 h 2253594"/>
              <a:gd name="connsiteX4" fmla="*/ 0 w 8136530"/>
              <a:gd name="connsiteY4" fmla="*/ 0 h 2253594"/>
              <a:gd name="connsiteX0" fmla="*/ 0 w 8136530"/>
              <a:gd name="connsiteY0" fmla="*/ 0 h 1572074"/>
              <a:gd name="connsiteX1" fmla="*/ 8136530 w 8136530"/>
              <a:gd name="connsiteY1" fmla="*/ 107056 h 1572074"/>
              <a:gd name="connsiteX2" fmla="*/ 7788262 w 8136530"/>
              <a:gd name="connsiteY2" fmla="*/ 1572074 h 1572074"/>
              <a:gd name="connsiteX3" fmla="*/ 6513221 w 8136530"/>
              <a:gd name="connsiteY3" fmla="*/ 1281684 h 1572074"/>
              <a:gd name="connsiteX4" fmla="*/ 0 w 8136530"/>
              <a:gd name="connsiteY4" fmla="*/ 0 h 1572074"/>
              <a:gd name="connsiteX0" fmla="*/ 0 w 7080633"/>
              <a:gd name="connsiteY0" fmla="*/ 0 h 1569360"/>
              <a:gd name="connsiteX1" fmla="*/ 7080633 w 7080633"/>
              <a:gd name="connsiteY1" fmla="*/ 104342 h 1569360"/>
              <a:gd name="connsiteX2" fmla="*/ 6732365 w 7080633"/>
              <a:gd name="connsiteY2" fmla="*/ 1569360 h 1569360"/>
              <a:gd name="connsiteX3" fmla="*/ 5457324 w 7080633"/>
              <a:gd name="connsiteY3" fmla="*/ 1278970 h 1569360"/>
              <a:gd name="connsiteX4" fmla="*/ 0 w 7080633"/>
              <a:gd name="connsiteY4" fmla="*/ 0 h 1569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80633" h="1569360">
                <a:moveTo>
                  <a:pt x="0" y="0"/>
                </a:moveTo>
                <a:lnTo>
                  <a:pt x="7080633" y="104342"/>
                </a:lnTo>
                <a:cubicBezTo>
                  <a:pt x="6911498" y="805261"/>
                  <a:pt x="6912944" y="861339"/>
                  <a:pt x="6732365" y="1569360"/>
                </a:cubicBezTo>
                <a:lnTo>
                  <a:pt x="5457324" y="127897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alpha val="99000"/>
            </a:schemeClr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E03865B-C56B-4A12-BF38-B96100BE27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4472" y="5953620"/>
            <a:ext cx="2388781" cy="802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720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3"/>
                </a:solidFill>
              </a:defRPr>
            </a:lvl1pPr>
          </a:lstStyle>
          <a:p>
            <a:fld id="{0FB02ED0-9CAE-481B-8D1D-B242F0282967}" type="datetime1">
              <a:rPr lang="en-US" smtClean="0"/>
              <a:t>4/20/2023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8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3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77200" y="6356350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3"/>
                </a:solidFill>
              </a:defRPr>
            </a:lvl1pPr>
          </a:lstStyle>
          <a:p>
            <a:fld id="{10E4A4DB-036F-4816-A98C-42C4167E83C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29389AD-4E84-4C6C-9570-4B4CA0E3A8C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1308" y="5900262"/>
            <a:ext cx="851592" cy="86325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E0C0141-DC8A-4497-9674-3D647573702C}"/>
              </a:ext>
            </a:extLst>
          </p:cNvPr>
          <p:cNvSpPr/>
          <p:nvPr/>
        </p:nvSpPr>
        <p:spPr>
          <a:xfrm rot="20809161">
            <a:off x="726872" y="5486475"/>
            <a:ext cx="11975631" cy="2661462"/>
          </a:xfrm>
          <a:custGeom>
            <a:avLst/>
            <a:gdLst>
              <a:gd name="connsiteX0" fmla="*/ 0 w 14160445"/>
              <a:gd name="connsiteY0" fmla="*/ 0 h 4364002"/>
              <a:gd name="connsiteX1" fmla="*/ 14160445 w 14160445"/>
              <a:gd name="connsiteY1" fmla="*/ 0 h 4364002"/>
              <a:gd name="connsiteX2" fmla="*/ 14160445 w 14160445"/>
              <a:gd name="connsiteY2" fmla="*/ 4364002 h 4364002"/>
              <a:gd name="connsiteX3" fmla="*/ 0 w 14160445"/>
              <a:gd name="connsiteY3" fmla="*/ 4364002 h 4364002"/>
              <a:gd name="connsiteX4" fmla="*/ 0 w 14160445"/>
              <a:gd name="connsiteY4" fmla="*/ 0 h 4364002"/>
              <a:gd name="connsiteX0" fmla="*/ 0 w 14160445"/>
              <a:gd name="connsiteY0" fmla="*/ 0 h 4364002"/>
              <a:gd name="connsiteX1" fmla="*/ 14160445 w 14160445"/>
              <a:gd name="connsiteY1" fmla="*/ 0 h 4364002"/>
              <a:gd name="connsiteX2" fmla="*/ 14160445 w 14160445"/>
              <a:gd name="connsiteY2" fmla="*/ 4364002 h 4364002"/>
              <a:gd name="connsiteX3" fmla="*/ 1987647 w 14160445"/>
              <a:gd name="connsiteY3" fmla="*/ 388139 h 4364002"/>
              <a:gd name="connsiteX4" fmla="*/ 0 w 14160445"/>
              <a:gd name="connsiteY4" fmla="*/ 0 h 4364002"/>
              <a:gd name="connsiteX0" fmla="*/ 0 w 13707775"/>
              <a:gd name="connsiteY0" fmla="*/ 0 h 4375383"/>
              <a:gd name="connsiteX1" fmla="*/ 13707775 w 13707775"/>
              <a:gd name="connsiteY1" fmla="*/ 11381 h 4375383"/>
              <a:gd name="connsiteX2" fmla="*/ 13707775 w 13707775"/>
              <a:gd name="connsiteY2" fmla="*/ 4375383 h 4375383"/>
              <a:gd name="connsiteX3" fmla="*/ 1534977 w 13707775"/>
              <a:gd name="connsiteY3" fmla="*/ 399520 h 4375383"/>
              <a:gd name="connsiteX4" fmla="*/ 0 w 13707775"/>
              <a:gd name="connsiteY4" fmla="*/ 0 h 4375383"/>
              <a:gd name="connsiteX0" fmla="*/ 0 w 13707775"/>
              <a:gd name="connsiteY0" fmla="*/ 1085 h 4376468"/>
              <a:gd name="connsiteX1" fmla="*/ 12067198 w 13707775"/>
              <a:gd name="connsiteY1" fmla="*/ 0 h 4376468"/>
              <a:gd name="connsiteX2" fmla="*/ 13707775 w 13707775"/>
              <a:gd name="connsiteY2" fmla="*/ 4376468 h 4376468"/>
              <a:gd name="connsiteX3" fmla="*/ 1534977 w 13707775"/>
              <a:gd name="connsiteY3" fmla="*/ 400605 h 4376468"/>
              <a:gd name="connsiteX4" fmla="*/ 0 w 13707775"/>
              <a:gd name="connsiteY4" fmla="*/ 1085 h 4376468"/>
              <a:gd name="connsiteX0" fmla="*/ 0 w 12067198"/>
              <a:gd name="connsiteY0" fmla="*/ 1085 h 3260844"/>
              <a:gd name="connsiteX1" fmla="*/ 12067198 w 12067198"/>
              <a:gd name="connsiteY1" fmla="*/ 0 h 3260844"/>
              <a:gd name="connsiteX2" fmla="*/ 11366842 w 12067198"/>
              <a:gd name="connsiteY2" fmla="*/ 3260844 h 3260844"/>
              <a:gd name="connsiteX3" fmla="*/ 1534977 w 12067198"/>
              <a:gd name="connsiteY3" fmla="*/ 400605 h 3260844"/>
              <a:gd name="connsiteX4" fmla="*/ 0 w 12067198"/>
              <a:gd name="connsiteY4" fmla="*/ 1085 h 3260844"/>
              <a:gd name="connsiteX0" fmla="*/ 0 w 11975044"/>
              <a:gd name="connsiteY0" fmla="*/ 0 h 3259759"/>
              <a:gd name="connsiteX1" fmla="*/ 11975044 w 11975044"/>
              <a:gd name="connsiteY1" fmla="*/ 16464 h 3259759"/>
              <a:gd name="connsiteX2" fmla="*/ 11366842 w 11975044"/>
              <a:gd name="connsiteY2" fmla="*/ 3259759 h 3259759"/>
              <a:gd name="connsiteX3" fmla="*/ 1534977 w 11975044"/>
              <a:gd name="connsiteY3" fmla="*/ 399520 h 3259759"/>
              <a:gd name="connsiteX4" fmla="*/ 0 w 11975044"/>
              <a:gd name="connsiteY4" fmla="*/ 0 h 3259759"/>
              <a:gd name="connsiteX0" fmla="*/ 0 w 11975044"/>
              <a:gd name="connsiteY0" fmla="*/ 0 h 3259759"/>
              <a:gd name="connsiteX1" fmla="*/ 11975044 w 11975044"/>
              <a:gd name="connsiteY1" fmla="*/ 16464 h 3259759"/>
              <a:gd name="connsiteX2" fmla="*/ 11366842 w 11975044"/>
              <a:gd name="connsiteY2" fmla="*/ 3259759 h 3259759"/>
              <a:gd name="connsiteX3" fmla="*/ 1534977 w 11975044"/>
              <a:gd name="connsiteY3" fmla="*/ 399520 h 3259759"/>
              <a:gd name="connsiteX4" fmla="*/ 0 w 11975044"/>
              <a:gd name="connsiteY4" fmla="*/ 0 h 3259759"/>
              <a:gd name="connsiteX0" fmla="*/ 0 w 11975044"/>
              <a:gd name="connsiteY0" fmla="*/ 0 h 2622194"/>
              <a:gd name="connsiteX1" fmla="*/ 11975044 w 11975044"/>
              <a:gd name="connsiteY1" fmla="*/ 16464 h 2622194"/>
              <a:gd name="connsiteX2" fmla="*/ 11359631 w 11975044"/>
              <a:gd name="connsiteY2" fmla="*/ 2622194 h 2622194"/>
              <a:gd name="connsiteX3" fmla="*/ 1534977 w 11975044"/>
              <a:gd name="connsiteY3" fmla="*/ 399520 h 2622194"/>
              <a:gd name="connsiteX4" fmla="*/ 0 w 11975044"/>
              <a:gd name="connsiteY4" fmla="*/ 0 h 2622194"/>
              <a:gd name="connsiteX0" fmla="*/ 0 w 11975044"/>
              <a:gd name="connsiteY0" fmla="*/ 0 h 2622194"/>
              <a:gd name="connsiteX1" fmla="*/ 11975044 w 11975044"/>
              <a:gd name="connsiteY1" fmla="*/ 16464 h 2622194"/>
              <a:gd name="connsiteX2" fmla="*/ 11359631 w 11975044"/>
              <a:gd name="connsiteY2" fmla="*/ 2622194 h 2622194"/>
              <a:gd name="connsiteX3" fmla="*/ 1534977 w 11975044"/>
              <a:gd name="connsiteY3" fmla="*/ 399520 h 2622194"/>
              <a:gd name="connsiteX4" fmla="*/ 0 w 11975044"/>
              <a:gd name="connsiteY4" fmla="*/ 0 h 2622194"/>
              <a:gd name="connsiteX0" fmla="*/ 0 w 11975044"/>
              <a:gd name="connsiteY0" fmla="*/ 0 h 2622194"/>
              <a:gd name="connsiteX1" fmla="*/ 11975044 w 11975044"/>
              <a:gd name="connsiteY1" fmla="*/ 16464 h 2622194"/>
              <a:gd name="connsiteX2" fmla="*/ 11359631 w 11975044"/>
              <a:gd name="connsiteY2" fmla="*/ 2622194 h 2622194"/>
              <a:gd name="connsiteX3" fmla="*/ 1385419 w 11975044"/>
              <a:gd name="connsiteY3" fmla="*/ 286233 h 2622194"/>
              <a:gd name="connsiteX4" fmla="*/ 0 w 11975044"/>
              <a:gd name="connsiteY4" fmla="*/ 0 h 2622194"/>
              <a:gd name="connsiteX0" fmla="*/ 0 w 11975631"/>
              <a:gd name="connsiteY0" fmla="*/ 0 h 2661462"/>
              <a:gd name="connsiteX1" fmla="*/ 11975631 w 11975631"/>
              <a:gd name="connsiteY1" fmla="*/ 55732 h 2661462"/>
              <a:gd name="connsiteX2" fmla="*/ 11360218 w 11975631"/>
              <a:gd name="connsiteY2" fmla="*/ 2661462 h 2661462"/>
              <a:gd name="connsiteX3" fmla="*/ 1386006 w 11975631"/>
              <a:gd name="connsiteY3" fmla="*/ 325501 h 2661462"/>
              <a:gd name="connsiteX4" fmla="*/ 0 w 11975631"/>
              <a:gd name="connsiteY4" fmla="*/ 0 h 2661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75631" h="2661462">
                <a:moveTo>
                  <a:pt x="0" y="0"/>
                </a:moveTo>
                <a:lnTo>
                  <a:pt x="11975631" y="55732"/>
                </a:lnTo>
                <a:cubicBezTo>
                  <a:pt x="11687258" y="1126557"/>
                  <a:pt x="11613666" y="1572675"/>
                  <a:pt x="11360218" y="2661462"/>
                </a:cubicBezTo>
                <a:lnTo>
                  <a:pt x="1386006" y="32550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99000"/>
            </a:schemeClr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360EF2EC-4784-4830-AB13-281BF2EFB511}"/>
              </a:ext>
            </a:extLst>
          </p:cNvPr>
          <p:cNvSpPr/>
          <p:nvPr/>
        </p:nvSpPr>
        <p:spPr>
          <a:xfrm rot="20809161">
            <a:off x="5426291" y="6069927"/>
            <a:ext cx="7080633" cy="1569360"/>
          </a:xfrm>
          <a:custGeom>
            <a:avLst/>
            <a:gdLst>
              <a:gd name="connsiteX0" fmla="*/ 0 w 12984480"/>
              <a:gd name="connsiteY0" fmla="*/ 0 h 4364002"/>
              <a:gd name="connsiteX1" fmla="*/ 12984480 w 12984480"/>
              <a:gd name="connsiteY1" fmla="*/ 0 h 4364002"/>
              <a:gd name="connsiteX2" fmla="*/ 12984480 w 12984480"/>
              <a:gd name="connsiteY2" fmla="*/ 4364002 h 4364002"/>
              <a:gd name="connsiteX3" fmla="*/ 0 w 12984480"/>
              <a:gd name="connsiteY3" fmla="*/ 4364002 h 4364002"/>
              <a:gd name="connsiteX4" fmla="*/ 0 w 12984480"/>
              <a:gd name="connsiteY4" fmla="*/ 0 h 4364002"/>
              <a:gd name="connsiteX0" fmla="*/ 0 w 12984480"/>
              <a:gd name="connsiteY0" fmla="*/ 0 h 4364002"/>
              <a:gd name="connsiteX1" fmla="*/ 12984480 w 12984480"/>
              <a:gd name="connsiteY1" fmla="*/ 0 h 4364002"/>
              <a:gd name="connsiteX2" fmla="*/ 12984480 w 12984480"/>
              <a:gd name="connsiteY2" fmla="*/ 4364002 h 4364002"/>
              <a:gd name="connsiteX3" fmla="*/ 9768008 w 12984480"/>
              <a:gd name="connsiteY3" fmla="*/ 2171103 h 4364002"/>
              <a:gd name="connsiteX4" fmla="*/ 0 w 12984480"/>
              <a:gd name="connsiteY4" fmla="*/ 0 h 4364002"/>
              <a:gd name="connsiteX0" fmla="*/ 0 w 12984480"/>
              <a:gd name="connsiteY0" fmla="*/ 0 h 2171103"/>
              <a:gd name="connsiteX1" fmla="*/ 12984480 w 12984480"/>
              <a:gd name="connsiteY1" fmla="*/ 0 h 2171103"/>
              <a:gd name="connsiteX2" fmla="*/ 10982713 w 12984480"/>
              <a:gd name="connsiteY2" fmla="*/ 2134316 h 2171103"/>
              <a:gd name="connsiteX3" fmla="*/ 9768008 w 12984480"/>
              <a:gd name="connsiteY3" fmla="*/ 2171103 h 2171103"/>
              <a:gd name="connsiteX4" fmla="*/ 0 w 12984480"/>
              <a:gd name="connsiteY4" fmla="*/ 0 h 2171103"/>
              <a:gd name="connsiteX0" fmla="*/ 0 w 10982713"/>
              <a:gd name="connsiteY0" fmla="*/ 2258 h 2173361"/>
              <a:gd name="connsiteX1" fmla="*/ 10969770 w 10982713"/>
              <a:gd name="connsiteY1" fmla="*/ 0 h 2173361"/>
              <a:gd name="connsiteX2" fmla="*/ 10982713 w 10982713"/>
              <a:gd name="connsiteY2" fmla="*/ 2136574 h 2173361"/>
              <a:gd name="connsiteX3" fmla="*/ 9768008 w 10982713"/>
              <a:gd name="connsiteY3" fmla="*/ 2173361 h 2173361"/>
              <a:gd name="connsiteX4" fmla="*/ 0 w 10982713"/>
              <a:gd name="connsiteY4" fmla="*/ 2258 h 2173361"/>
              <a:gd name="connsiteX0" fmla="*/ 0 w 8243799"/>
              <a:gd name="connsiteY0" fmla="*/ 0 h 2253594"/>
              <a:gd name="connsiteX1" fmla="*/ 8230856 w 8243799"/>
              <a:gd name="connsiteY1" fmla="*/ 80233 h 2253594"/>
              <a:gd name="connsiteX2" fmla="*/ 8243799 w 8243799"/>
              <a:gd name="connsiteY2" fmla="*/ 2216807 h 2253594"/>
              <a:gd name="connsiteX3" fmla="*/ 7029094 w 8243799"/>
              <a:gd name="connsiteY3" fmla="*/ 2253594 h 2253594"/>
              <a:gd name="connsiteX4" fmla="*/ 0 w 8243799"/>
              <a:gd name="connsiteY4" fmla="*/ 0 h 2253594"/>
              <a:gd name="connsiteX0" fmla="*/ 0 w 8230886"/>
              <a:gd name="connsiteY0" fmla="*/ 0 h 2253594"/>
              <a:gd name="connsiteX1" fmla="*/ 8230856 w 8230886"/>
              <a:gd name="connsiteY1" fmla="*/ 80233 h 2253594"/>
              <a:gd name="connsiteX2" fmla="*/ 7788262 w 8230886"/>
              <a:gd name="connsiteY2" fmla="*/ 1572074 h 2253594"/>
              <a:gd name="connsiteX3" fmla="*/ 7029094 w 8230886"/>
              <a:gd name="connsiteY3" fmla="*/ 2253594 h 2253594"/>
              <a:gd name="connsiteX4" fmla="*/ 0 w 8230886"/>
              <a:gd name="connsiteY4" fmla="*/ 0 h 2253594"/>
              <a:gd name="connsiteX0" fmla="*/ 0 w 8230907"/>
              <a:gd name="connsiteY0" fmla="*/ 0 h 2253594"/>
              <a:gd name="connsiteX1" fmla="*/ 8230856 w 8230907"/>
              <a:gd name="connsiteY1" fmla="*/ 80233 h 2253594"/>
              <a:gd name="connsiteX2" fmla="*/ 7788262 w 8230907"/>
              <a:gd name="connsiteY2" fmla="*/ 1572074 h 2253594"/>
              <a:gd name="connsiteX3" fmla="*/ 7029094 w 8230907"/>
              <a:gd name="connsiteY3" fmla="*/ 2253594 h 2253594"/>
              <a:gd name="connsiteX4" fmla="*/ 0 w 8230907"/>
              <a:gd name="connsiteY4" fmla="*/ 0 h 2253594"/>
              <a:gd name="connsiteX0" fmla="*/ 0 w 8136609"/>
              <a:gd name="connsiteY0" fmla="*/ 0 h 2253594"/>
              <a:gd name="connsiteX1" fmla="*/ 8136530 w 8136609"/>
              <a:gd name="connsiteY1" fmla="*/ 107056 h 2253594"/>
              <a:gd name="connsiteX2" fmla="*/ 7788262 w 8136609"/>
              <a:gd name="connsiteY2" fmla="*/ 1572074 h 2253594"/>
              <a:gd name="connsiteX3" fmla="*/ 7029094 w 8136609"/>
              <a:gd name="connsiteY3" fmla="*/ 2253594 h 2253594"/>
              <a:gd name="connsiteX4" fmla="*/ 0 w 8136609"/>
              <a:gd name="connsiteY4" fmla="*/ 0 h 2253594"/>
              <a:gd name="connsiteX0" fmla="*/ 0 w 8136530"/>
              <a:gd name="connsiteY0" fmla="*/ 0 h 2253594"/>
              <a:gd name="connsiteX1" fmla="*/ 8136530 w 8136530"/>
              <a:gd name="connsiteY1" fmla="*/ 107056 h 2253594"/>
              <a:gd name="connsiteX2" fmla="*/ 7788262 w 8136530"/>
              <a:gd name="connsiteY2" fmla="*/ 1572074 h 2253594"/>
              <a:gd name="connsiteX3" fmla="*/ 7029094 w 8136530"/>
              <a:gd name="connsiteY3" fmla="*/ 2253594 h 2253594"/>
              <a:gd name="connsiteX4" fmla="*/ 0 w 8136530"/>
              <a:gd name="connsiteY4" fmla="*/ 0 h 2253594"/>
              <a:gd name="connsiteX0" fmla="*/ 0 w 8136530"/>
              <a:gd name="connsiteY0" fmla="*/ 0 h 1572074"/>
              <a:gd name="connsiteX1" fmla="*/ 8136530 w 8136530"/>
              <a:gd name="connsiteY1" fmla="*/ 107056 h 1572074"/>
              <a:gd name="connsiteX2" fmla="*/ 7788262 w 8136530"/>
              <a:gd name="connsiteY2" fmla="*/ 1572074 h 1572074"/>
              <a:gd name="connsiteX3" fmla="*/ 6513221 w 8136530"/>
              <a:gd name="connsiteY3" fmla="*/ 1281684 h 1572074"/>
              <a:gd name="connsiteX4" fmla="*/ 0 w 8136530"/>
              <a:gd name="connsiteY4" fmla="*/ 0 h 1572074"/>
              <a:gd name="connsiteX0" fmla="*/ 0 w 7080633"/>
              <a:gd name="connsiteY0" fmla="*/ 0 h 1569360"/>
              <a:gd name="connsiteX1" fmla="*/ 7080633 w 7080633"/>
              <a:gd name="connsiteY1" fmla="*/ 104342 h 1569360"/>
              <a:gd name="connsiteX2" fmla="*/ 6732365 w 7080633"/>
              <a:gd name="connsiteY2" fmla="*/ 1569360 h 1569360"/>
              <a:gd name="connsiteX3" fmla="*/ 5457324 w 7080633"/>
              <a:gd name="connsiteY3" fmla="*/ 1278970 h 1569360"/>
              <a:gd name="connsiteX4" fmla="*/ 0 w 7080633"/>
              <a:gd name="connsiteY4" fmla="*/ 0 h 1569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80633" h="1569360">
                <a:moveTo>
                  <a:pt x="0" y="0"/>
                </a:moveTo>
                <a:lnTo>
                  <a:pt x="7080633" y="104342"/>
                </a:lnTo>
                <a:cubicBezTo>
                  <a:pt x="6911498" y="805261"/>
                  <a:pt x="6912944" y="861339"/>
                  <a:pt x="6732365" y="1569360"/>
                </a:cubicBezTo>
                <a:lnTo>
                  <a:pt x="5457324" y="127897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alpha val="99000"/>
            </a:schemeClr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90338DC-DE24-4DD8-BF7E-812591478F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3732" y="6208266"/>
            <a:ext cx="2228850" cy="4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556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9663" y="2193925"/>
            <a:ext cx="5157787" cy="3978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9663" y="1489075"/>
            <a:ext cx="5157787" cy="64135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1850" y="2193925"/>
            <a:ext cx="5156200" cy="3978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1489075"/>
            <a:ext cx="5156200" cy="64135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274638"/>
            <a:ext cx="10515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3"/>
                </a:solidFill>
              </a:defRPr>
            </a:lvl1pPr>
          </a:lstStyle>
          <a:p>
            <a:fld id="{4696AB3F-7B84-45BD-A122-497866A73F4B}" type="datetime1">
              <a:rPr lang="en-US" smtClean="0"/>
              <a:t>4/20/2023</a:t>
            </a:fld>
            <a:endParaRPr 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648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3"/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3"/>
                </a:solidFill>
              </a:defRPr>
            </a:lvl1pPr>
          </a:lstStyle>
          <a:p>
            <a:fld id="{10E4A4DB-036F-4816-A98C-42C4167E83C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088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3"/>
                </a:solidFill>
              </a:defRPr>
            </a:lvl1pPr>
          </a:lstStyle>
          <a:p>
            <a:fld id="{6395E536-1457-4CE4-8497-197239F05587}" type="datetime1">
              <a:rPr lang="en-US" smtClean="0"/>
              <a:t>4/20/2023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8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3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77200" y="6356350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3"/>
                </a:solidFill>
              </a:defRPr>
            </a:lvl1pPr>
          </a:lstStyle>
          <a:p>
            <a:fld id="{10E4A4DB-036F-4816-A98C-42C4167E83C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174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3"/>
                </a:solidFill>
              </a:defRPr>
            </a:lvl1pPr>
          </a:lstStyle>
          <a:p>
            <a:fld id="{A4AF2F65-2726-4707-A7A6-DE21D14E80C5}" type="datetime1">
              <a:rPr lang="en-US" smtClean="0"/>
              <a:t>4/20/2023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8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3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77200" y="6356350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3"/>
                </a:solidFill>
              </a:defRPr>
            </a:lvl1pPr>
          </a:lstStyle>
          <a:p>
            <a:fld id="{10E4A4DB-036F-4816-A98C-42C4167E83C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011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101850"/>
            <a:ext cx="3932237" cy="3759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3"/>
                </a:solidFill>
              </a:defRPr>
            </a:lvl1pPr>
          </a:lstStyle>
          <a:p>
            <a:fld id="{1FA85564-6B99-4FC4-9CE3-22E750398B2E}" type="datetime1">
              <a:rPr lang="en-US" smtClean="0"/>
              <a:t>4/20/2023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8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3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77200" y="6356350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3"/>
                </a:solidFill>
              </a:defRPr>
            </a:lvl1pPr>
          </a:lstStyle>
          <a:p>
            <a:fld id="{10E4A4DB-036F-4816-A98C-42C4167E83C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545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E24E7D-73A8-4281-8E1F-C69CC23859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9C0D0F-4E80-4610-B34F-10A8035222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E42DA3-A7F8-408E-80A6-F4F015F856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E38BC-AA42-4B01-8352-CB85E390BF1E}" type="datetimeFigureOut">
              <a:rPr lang="en-GB" smtClean="0"/>
              <a:t>20/04/2023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96D82B-FB53-48BC-8774-38DA248E21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C7AF00-7414-4AC7-83EA-D159D3927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13653-E6E3-488D-8515-B4C7838637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41960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101850"/>
            <a:ext cx="3932237" cy="3759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3"/>
                </a:solidFill>
              </a:defRPr>
            </a:lvl1pPr>
          </a:lstStyle>
          <a:p>
            <a:fld id="{2BCD2BEA-7F40-407D-B082-13022E8B2C99}" type="datetime1">
              <a:rPr lang="en-US" smtClean="0"/>
              <a:t>4/20/2023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8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3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77200" y="6356350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3"/>
                </a:solidFill>
              </a:defRPr>
            </a:lvl1pPr>
          </a:lstStyle>
          <a:p>
            <a:fld id="{10E4A4DB-036F-4816-A98C-42C4167E83C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489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3"/>
                </a:solidFill>
              </a:defRPr>
            </a:lvl1pPr>
          </a:lstStyle>
          <a:p>
            <a:fld id="{BFD467DE-D084-42AA-B27F-22F6084CB8BB}" type="datetime1">
              <a:rPr lang="en-US" smtClean="0"/>
              <a:t>4/20/2023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8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3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77200" y="6356350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3"/>
                </a:solidFill>
              </a:defRPr>
            </a:lvl1pPr>
          </a:lstStyle>
          <a:p>
            <a:fld id="{10E4A4DB-036F-4816-A98C-42C4167E83C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695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3"/>
                </a:solidFill>
              </a:defRPr>
            </a:lvl1pPr>
          </a:lstStyle>
          <a:p>
            <a:fld id="{3782E027-C2A0-4932-A761-986BAD82B671}" type="datetime1">
              <a:rPr lang="en-US" smtClean="0"/>
              <a:t>4/20/2023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8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3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77200" y="6356350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3"/>
                </a:solidFill>
              </a:defRPr>
            </a:lvl1pPr>
          </a:lstStyle>
          <a:p>
            <a:fld id="{10E4A4DB-036F-4816-A98C-42C4167E83C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461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20185C-D1E0-4E31-B570-2B4A0534A1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E1039C-4C0C-4C1B-BDF7-88C89098E1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0F6B77-8349-4504-9610-246C1286AC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E38BC-AA42-4B01-8352-CB85E390BF1E}" type="datetimeFigureOut">
              <a:rPr lang="en-GB" smtClean="0"/>
              <a:t>20/04/2023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0EA5C7-44F8-4BC6-8B26-29530D7BA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28BB11-3B24-43DD-AAD9-9847C8C87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13653-E6E3-488D-8515-B4C7838637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85050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CBFA53-E75C-48F0-A3ED-C214AE27AC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F26AB1-B90D-4288-A15B-CF2538252F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F4F2A6-5279-4671-9D8D-24D8D82C18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32036E-22D7-4C65-A92F-C1A790A57C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E38BC-AA42-4B01-8352-CB85E390BF1E}" type="datetimeFigureOut">
              <a:rPr lang="en-GB" smtClean="0"/>
              <a:t>20/04/2023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60CEA7-39E7-4152-9364-96078896DB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B533A5-36A7-4A13-8FC6-AECF0825C1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13653-E6E3-488D-8515-B4C7838637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15409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8CEA3D-1F98-4E17-B0A1-7214213C0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2C7CC9-167C-4F6E-A72B-363D8D4336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1EBF9C-F2E5-4C26-ABB8-E9A200B4EB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1EE560B-56F1-4CA8-ACA5-7A0258C830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80B20C1-1A4F-444C-BF89-645F8F25FC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75053DA-1458-4812-8968-0F5936C83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E38BC-AA42-4B01-8352-CB85E390BF1E}" type="datetimeFigureOut">
              <a:rPr lang="en-GB" smtClean="0"/>
              <a:t>20/04/2023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EE17D5-D455-496C-8634-5F943EB294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27C0655-5E29-4371-BD2D-5D74DBE25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13653-E6E3-488D-8515-B4C7838637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45933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A774D7-17C7-4437-A858-7A0504A519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78B48E-0539-4798-B72B-0E5422F71E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E38BC-AA42-4B01-8352-CB85E390BF1E}" type="datetimeFigureOut">
              <a:rPr lang="en-GB" smtClean="0"/>
              <a:t>20/04/2023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EEAF83-EB5D-449A-9596-2BEF53AF8C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5B0634-9339-4984-9682-1AE4BE5B8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13653-E6E3-488D-8515-B4C7838637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31985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5E4FBA5-C57C-4A42-B879-3310252543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E38BC-AA42-4B01-8352-CB85E390BF1E}" type="datetimeFigureOut">
              <a:rPr lang="en-GB" smtClean="0"/>
              <a:t>20/04/2023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BD0155-28AC-4837-88EC-F816F9AAF4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398FD0-FDE0-4508-A855-EEBE219F94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13653-E6E3-488D-8515-B4C7838637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74817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FC8CB8-C27E-448D-B12C-B7BC39BAF2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B6019C-DA8B-4268-9E68-4BD9B0C6B2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580171-35C9-4558-A49C-FF32E943EB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C14D26-C3A8-4DE8-8E88-617C2B42E5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E38BC-AA42-4B01-8352-CB85E390BF1E}" type="datetimeFigureOut">
              <a:rPr lang="en-GB" smtClean="0"/>
              <a:t>20/04/2023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24BA3F-D82E-4823-8BA4-0BF3D857F2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8230D0-3A15-4E74-9E5B-DEB5FC5CB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13653-E6E3-488D-8515-B4C7838637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10568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DB641A-243B-41A0-A5AD-0C46C9713E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BEC90EC-55F1-4B09-8CA5-D76A8721433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9259FC-4C62-420F-A1DC-99A3158FF7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526A3A-A1DC-47FD-84C1-1EBBBC6BE8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E38BC-AA42-4B01-8352-CB85E390BF1E}" type="datetimeFigureOut">
              <a:rPr lang="en-GB" smtClean="0"/>
              <a:t>20/04/2023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8DEEBF-1CAD-42F6-ADBC-D9D07446BC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7E66B7-1F7D-4A67-870B-7DCD6A9DC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13653-E6E3-488D-8515-B4C7838637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95608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397DD75-BE95-419F-85B7-A8085E574E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46D467-DDB9-4E84-90B4-2AD8C54FB2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BD0B9E-0A9C-49AA-BAB3-DFE1963411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4E38BC-AA42-4B01-8352-CB85E390BF1E}" type="datetimeFigureOut">
              <a:rPr lang="en-GB" smtClean="0"/>
              <a:t>20/04/2023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B008A8-59E4-4543-A1ED-C206EFC3EE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943152-02D0-4E09-8F0D-909F3258A1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913653-E6E3-488D-8515-B4C7838637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9580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3"/>
                </a:solidFill>
              </a:defRPr>
            </a:lvl1pPr>
          </a:lstStyle>
          <a:p>
            <a:fld id="{E44E38BC-AA42-4B01-8352-CB85E390BF1E}" type="datetimeFigureOut">
              <a:rPr lang="en-GB" smtClean="0"/>
              <a:t>20/04/2023</a:t>
            </a:fld>
            <a:endParaRPr lang="en-GB"/>
          </a:p>
        </p:txBody>
      </p:sp>
      <p:sp>
        <p:nvSpPr>
          <p:cNvPr id="3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8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3"/>
                </a:solidFill>
              </a:defRPr>
            </a:lvl1pPr>
          </a:lstStyle>
          <a:p>
            <a:endParaRPr lang="en-GB"/>
          </a:p>
        </p:txBody>
      </p:sp>
      <p:sp>
        <p:nvSpPr>
          <p:cNvPr id="3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77200" y="6356350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3"/>
                </a:solidFill>
              </a:defRPr>
            </a:lvl1pPr>
          </a:lstStyle>
          <a:p>
            <a:fld id="{44913653-E6E3-488D-8515-B4C783863725}" type="slidenum">
              <a:rPr lang="en-GB" smtClean="0"/>
              <a:t>‹#›</a:t>
            </a:fld>
            <a:endParaRPr lang="en-GB"/>
          </a:p>
        </p:txBody>
      </p:sp>
      <p:sp>
        <p:nvSpPr>
          <p:cNvPr id="37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8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D213E8D-6B57-4345-BE2D-1FB5F0596DA7}"/>
              </a:ext>
            </a:extLst>
          </p:cNvPr>
          <p:cNvSpPr/>
          <p:nvPr/>
        </p:nvSpPr>
        <p:spPr>
          <a:xfrm>
            <a:off x="515462" y="-13"/>
            <a:ext cx="177787" cy="68580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E9D556F-6FFF-40AA-A3A4-51873CD24A7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1308" y="5900262"/>
            <a:ext cx="851592" cy="863257"/>
          </a:xfrm>
          <a:prstGeom prst="rect">
            <a:avLst/>
          </a:prstGeom>
        </p:spPr>
      </p:pic>
      <p:sp>
        <p:nvSpPr>
          <p:cNvPr id="21" name="Rectangle 11">
            <a:extLst>
              <a:ext uri="{FF2B5EF4-FFF2-40B4-BE49-F238E27FC236}">
                <a16:creationId xmlns:a16="http://schemas.microsoft.com/office/drawing/2014/main" id="{42AD3B1C-AB97-4C5A-9BDB-C3CBF7D0A84A}"/>
              </a:ext>
            </a:extLst>
          </p:cNvPr>
          <p:cNvSpPr/>
          <p:nvPr/>
        </p:nvSpPr>
        <p:spPr>
          <a:xfrm rot="20809161">
            <a:off x="726872" y="5486475"/>
            <a:ext cx="11975631" cy="2661462"/>
          </a:xfrm>
          <a:custGeom>
            <a:avLst/>
            <a:gdLst>
              <a:gd name="connsiteX0" fmla="*/ 0 w 14160445"/>
              <a:gd name="connsiteY0" fmla="*/ 0 h 4364002"/>
              <a:gd name="connsiteX1" fmla="*/ 14160445 w 14160445"/>
              <a:gd name="connsiteY1" fmla="*/ 0 h 4364002"/>
              <a:gd name="connsiteX2" fmla="*/ 14160445 w 14160445"/>
              <a:gd name="connsiteY2" fmla="*/ 4364002 h 4364002"/>
              <a:gd name="connsiteX3" fmla="*/ 0 w 14160445"/>
              <a:gd name="connsiteY3" fmla="*/ 4364002 h 4364002"/>
              <a:gd name="connsiteX4" fmla="*/ 0 w 14160445"/>
              <a:gd name="connsiteY4" fmla="*/ 0 h 4364002"/>
              <a:gd name="connsiteX0" fmla="*/ 0 w 14160445"/>
              <a:gd name="connsiteY0" fmla="*/ 0 h 4364002"/>
              <a:gd name="connsiteX1" fmla="*/ 14160445 w 14160445"/>
              <a:gd name="connsiteY1" fmla="*/ 0 h 4364002"/>
              <a:gd name="connsiteX2" fmla="*/ 14160445 w 14160445"/>
              <a:gd name="connsiteY2" fmla="*/ 4364002 h 4364002"/>
              <a:gd name="connsiteX3" fmla="*/ 1987647 w 14160445"/>
              <a:gd name="connsiteY3" fmla="*/ 388139 h 4364002"/>
              <a:gd name="connsiteX4" fmla="*/ 0 w 14160445"/>
              <a:gd name="connsiteY4" fmla="*/ 0 h 4364002"/>
              <a:gd name="connsiteX0" fmla="*/ 0 w 13707775"/>
              <a:gd name="connsiteY0" fmla="*/ 0 h 4375383"/>
              <a:gd name="connsiteX1" fmla="*/ 13707775 w 13707775"/>
              <a:gd name="connsiteY1" fmla="*/ 11381 h 4375383"/>
              <a:gd name="connsiteX2" fmla="*/ 13707775 w 13707775"/>
              <a:gd name="connsiteY2" fmla="*/ 4375383 h 4375383"/>
              <a:gd name="connsiteX3" fmla="*/ 1534977 w 13707775"/>
              <a:gd name="connsiteY3" fmla="*/ 399520 h 4375383"/>
              <a:gd name="connsiteX4" fmla="*/ 0 w 13707775"/>
              <a:gd name="connsiteY4" fmla="*/ 0 h 4375383"/>
              <a:gd name="connsiteX0" fmla="*/ 0 w 13707775"/>
              <a:gd name="connsiteY0" fmla="*/ 1085 h 4376468"/>
              <a:gd name="connsiteX1" fmla="*/ 12067198 w 13707775"/>
              <a:gd name="connsiteY1" fmla="*/ 0 h 4376468"/>
              <a:gd name="connsiteX2" fmla="*/ 13707775 w 13707775"/>
              <a:gd name="connsiteY2" fmla="*/ 4376468 h 4376468"/>
              <a:gd name="connsiteX3" fmla="*/ 1534977 w 13707775"/>
              <a:gd name="connsiteY3" fmla="*/ 400605 h 4376468"/>
              <a:gd name="connsiteX4" fmla="*/ 0 w 13707775"/>
              <a:gd name="connsiteY4" fmla="*/ 1085 h 4376468"/>
              <a:gd name="connsiteX0" fmla="*/ 0 w 12067198"/>
              <a:gd name="connsiteY0" fmla="*/ 1085 h 3260844"/>
              <a:gd name="connsiteX1" fmla="*/ 12067198 w 12067198"/>
              <a:gd name="connsiteY1" fmla="*/ 0 h 3260844"/>
              <a:gd name="connsiteX2" fmla="*/ 11366842 w 12067198"/>
              <a:gd name="connsiteY2" fmla="*/ 3260844 h 3260844"/>
              <a:gd name="connsiteX3" fmla="*/ 1534977 w 12067198"/>
              <a:gd name="connsiteY3" fmla="*/ 400605 h 3260844"/>
              <a:gd name="connsiteX4" fmla="*/ 0 w 12067198"/>
              <a:gd name="connsiteY4" fmla="*/ 1085 h 3260844"/>
              <a:gd name="connsiteX0" fmla="*/ 0 w 11975044"/>
              <a:gd name="connsiteY0" fmla="*/ 0 h 3259759"/>
              <a:gd name="connsiteX1" fmla="*/ 11975044 w 11975044"/>
              <a:gd name="connsiteY1" fmla="*/ 16464 h 3259759"/>
              <a:gd name="connsiteX2" fmla="*/ 11366842 w 11975044"/>
              <a:gd name="connsiteY2" fmla="*/ 3259759 h 3259759"/>
              <a:gd name="connsiteX3" fmla="*/ 1534977 w 11975044"/>
              <a:gd name="connsiteY3" fmla="*/ 399520 h 3259759"/>
              <a:gd name="connsiteX4" fmla="*/ 0 w 11975044"/>
              <a:gd name="connsiteY4" fmla="*/ 0 h 3259759"/>
              <a:gd name="connsiteX0" fmla="*/ 0 w 11975044"/>
              <a:gd name="connsiteY0" fmla="*/ 0 h 3259759"/>
              <a:gd name="connsiteX1" fmla="*/ 11975044 w 11975044"/>
              <a:gd name="connsiteY1" fmla="*/ 16464 h 3259759"/>
              <a:gd name="connsiteX2" fmla="*/ 11366842 w 11975044"/>
              <a:gd name="connsiteY2" fmla="*/ 3259759 h 3259759"/>
              <a:gd name="connsiteX3" fmla="*/ 1534977 w 11975044"/>
              <a:gd name="connsiteY3" fmla="*/ 399520 h 3259759"/>
              <a:gd name="connsiteX4" fmla="*/ 0 w 11975044"/>
              <a:gd name="connsiteY4" fmla="*/ 0 h 3259759"/>
              <a:gd name="connsiteX0" fmla="*/ 0 w 11975044"/>
              <a:gd name="connsiteY0" fmla="*/ 0 h 2622194"/>
              <a:gd name="connsiteX1" fmla="*/ 11975044 w 11975044"/>
              <a:gd name="connsiteY1" fmla="*/ 16464 h 2622194"/>
              <a:gd name="connsiteX2" fmla="*/ 11359631 w 11975044"/>
              <a:gd name="connsiteY2" fmla="*/ 2622194 h 2622194"/>
              <a:gd name="connsiteX3" fmla="*/ 1534977 w 11975044"/>
              <a:gd name="connsiteY3" fmla="*/ 399520 h 2622194"/>
              <a:gd name="connsiteX4" fmla="*/ 0 w 11975044"/>
              <a:gd name="connsiteY4" fmla="*/ 0 h 2622194"/>
              <a:gd name="connsiteX0" fmla="*/ 0 w 11975044"/>
              <a:gd name="connsiteY0" fmla="*/ 0 h 2622194"/>
              <a:gd name="connsiteX1" fmla="*/ 11975044 w 11975044"/>
              <a:gd name="connsiteY1" fmla="*/ 16464 h 2622194"/>
              <a:gd name="connsiteX2" fmla="*/ 11359631 w 11975044"/>
              <a:gd name="connsiteY2" fmla="*/ 2622194 h 2622194"/>
              <a:gd name="connsiteX3" fmla="*/ 1534977 w 11975044"/>
              <a:gd name="connsiteY3" fmla="*/ 399520 h 2622194"/>
              <a:gd name="connsiteX4" fmla="*/ 0 w 11975044"/>
              <a:gd name="connsiteY4" fmla="*/ 0 h 2622194"/>
              <a:gd name="connsiteX0" fmla="*/ 0 w 11975044"/>
              <a:gd name="connsiteY0" fmla="*/ 0 h 2622194"/>
              <a:gd name="connsiteX1" fmla="*/ 11975044 w 11975044"/>
              <a:gd name="connsiteY1" fmla="*/ 16464 h 2622194"/>
              <a:gd name="connsiteX2" fmla="*/ 11359631 w 11975044"/>
              <a:gd name="connsiteY2" fmla="*/ 2622194 h 2622194"/>
              <a:gd name="connsiteX3" fmla="*/ 1385419 w 11975044"/>
              <a:gd name="connsiteY3" fmla="*/ 286233 h 2622194"/>
              <a:gd name="connsiteX4" fmla="*/ 0 w 11975044"/>
              <a:gd name="connsiteY4" fmla="*/ 0 h 2622194"/>
              <a:gd name="connsiteX0" fmla="*/ 0 w 11975631"/>
              <a:gd name="connsiteY0" fmla="*/ 0 h 2661462"/>
              <a:gd name="connsiteX1" fmla="*/ 11975631 w 11975631"/>
              <a:gd name="connsiteY1" fmla="*/ 55732 h 2661462"/>
              <a:gd name="connsiteX2" fmla="*/ 11360218 w 11975631"/>
              <a:gd name="connsiteY2" fmla="*/ 2661462 h 2661462"/>
              <a:gd name="connsiteX3" fmla="*/ 1386006 w 11975631"/>
              <a:gd name="connsiteY3" fmla="*/ 325501 h 2661462"/>
              <a:gd name="connsiteX4" fmla="*/ 0 w 11975631"/>
              <a:gd name="connsiteY4" fmla="*/ 0 h 2661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75631" h="2661462">
                <a:moveTo>
                  <a:pt x="0" y="0"/>
                </a:moveTo>
                <a:lnTo>
                  <a:pt x="11975631" y="55732"/>
                </a:lnTo>
                <a:cubicBezTo>
                  <a:pt x="11687258" y="1126557"/>
                  <a:pt x="11613666" y="1572675"/>
                  <a:pt x="11360218" y="2661462"/>
                </a:cubicBezTo>
                <a:lnTo>
                  <a:pt x="1386006" y="32550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99000"/>
            </a:schemeClr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2" name="Rectangle 3">
            <a:extLst>
              <a:ext uri="{FF2B5EF4-FFF2-40B4-BE49-F238E27FC236}">
                <a16:creationId xmlns:a16="http://schemas.microsoft.com/office/drawing/2014/main" id="{800E1F52-6B57-4411-B39F-24961240E33F}"/>
              </a:ext>
            </a:extLst>
          </p:cNvPr>
          <p:cNvSpPr/>
          <p:nvPr/>
        </p:nvSpPr>
        <p:spPr>
          <a:xfrm rot="20809161">
            <a:off x="5426291" y="6069927"/>
            <a:ext cx="7080633" cy="1569360"/>
          </a:xfrm>
          <a:custGeom>
            <a:avLst/>
            <a:gdLst>
              <a:gd name="connsiteX0" fmla="*/ 0 w 12984480"/>
              <a:gd name="connsiteY0" fmla="*/ 0 h 4364002"/>
              <a:gd name="connsiteX1" fmla="*/ 12984480 w 12984480"/>
              <a:gd name="connsiteY1" fmla="*/ 0 h 4364002"/>
              <a:gd name="connsiteX2" fmla="*/ 12984480 w 12984480"/>
              <a:gd name="connsiteY2" fmla="*/ 4364002 h 4364002"/>
              <a:gd name="connsiteX3" fmla="*/ 0 w 12984480"/>
              <a:gd name="connsiteY3" fmla="*/ 4364002 h 4364002"/>
              <a:gd name="connsiteX4" fmla="*/ 0 w 12984480"/>
              <a:gd name="connsiteY4" fmla="*/ 0 h 4364002"/>
              <a:gd name="connsiteX0" fmla="*/ 0 w 12984480"/>
              <a:gd name="connsiteY0" fmla="*/ 0 h 4364002"/>
              <a:gd name="connsiteX1" fmla="*/ 12984480 w 12984480"/>
              <a:gd name="connsiteY1" fmla="*/ 0 h 4364002"/>
              <a:gd name="connsiteX2" fmla="*/ 12984480 w 12984480"/>
              <a:gd name="connsiteY2" fmla="*/ 4364002 h 4364002"/>
              <a:gd name="connsiteX3" fmla="*/ 9768008 w 12984480"/>
              <a:gd name="connsiteY3" fmla="*/ 2171103 h 4364002"/>
              <a:gd name="connsiteX4" fmla="*/ 0 w 12984480"/>
              <a:gd name="connsiteY4" fmla="*/ 0 h 4364002"/>
              <a:gd name="connsiteX0" fmla="*/ 0 w 12984480"/>
              <a:gd name="connsiteY0" fmla="*/ 0 h 2171103"/>
              <a:gd name="connsiteX1" fmla="*/ 12984480 w 12984480"/>
              <a:gd name="connsiteY1" fmla="*/ 0 h 2171103"/>
              <a:gd name="connsiteX2" fmla="*/ 10982713 w 12984480"/>
              <a:gd name="connsiteY2" fmla="*/ 2134316 h 2171103"/>
              <a:gd name="connsiteX3" fmla="*/ 9768008 w 12984480"/>
              <a:gd name="connsiteY3" fmla="*/ 2171103 h 2171103"/>
              <a:gd name="connsiteX4" fmla="*/ 0 w 12984480"/>
              <a:gd name="connsiteY4" fmla="*/ 0 h 2171103"/>
              <a:gd name="connsiteX0" fmla="*/ 0 w 10982713"/>
              <a:gd name="connsiteY0" fmla="*/ 2258 h 2173361"/>
              <a:gd name="connsiteX1" fmla="*/ 10969770 w 10982713"/>
              <a:gd name="connsiteY1" fmla="*/ 0 h 2173361"/>
              <a:gd name="connsiteX2" fmla="*/ 10982713 w 10982713"/>
              <a:gd name="connsiteY2" fmla="*/ 2136574 h 2173361"/>
              <a:gd name="connsiteX3" fmla="*/ 9768008 w 10982713"/>
              <a:gd name="connsiteY3" fmla="*/ 2173361 h 2173361"/>
              <a:gd name="connsiteX4" fmla="*/ 0 w 10982713"/>
              <a:gd name="connsiteY4" fmla="*/ 2258 h 2173361"/>
              <a:gd name="connsiteX0" fmla="*/ 0 w 8243799"/>
              <a:gd name="connsiteY0" fmla="*/ 0 h 2253594"/>
              <a:gd name="connsiteX1" fmla="*/ 8230856 w 8243799"/>
              <a:gd name="connsiteY1" fmla="*/ 80233 h 2253594"/>
              <a:gd name="connsiteX2" fmla="*/ 8243799 w 8243799"/>
              <a:gd name="connsiteY2" fmla="*/ 2216807 h 2253594"/>
              <a:gd name="connsiteX3" fmla="*/ 7029094 w 8243799"/>
              <a:gd name="connsiteY3" fmla="*/ 2253594 h 2253594"/>
              <a:gd name="connsiteX4" fmla="*/ 0 w 8243799"/>
              <a:gd name="connsiteY4" fmla="*/ 0 h 2253594"/>
              <a:gd name="connsiteX0" fmla="*/ 0 w 8230886"/>
              <a:gd name="connsiteY0" fmla="*/ 0 h 2253594"/>
              <a:gd name="connsiteX1" fmla="*/ 8230856 w 8230886"/>
              <a:gd name="connsiteY1" fmla="*/ 80233 h 2253594"/>
              <a:gd name="connsiteX2" fmla="*/ 7788262 w 8230886"/>
              <a:gd name="connsiteY2" fmla="*/ 1572074 h 2253594"/>
              <a:gd name="connsiteX3" fmla="*/ 7029094 w 8230886"/>
              <a:gd name="connsiteY3" fmla="*/ 2253594 h 2253594"/>
              <a:gd name="connsiteX4" fmla="*/ 0 w 8230886"/>
              <a:gd name="connsiteY4" fmla="*/ 0 h 2253594"/>
              <a:gd name="connsiteX0" fmla="*/ 0 w 8230907"/>
              <a:gd name="connsiteY0" fmla="*/ 0 h 2253594"/>
              <a:gd name="connsiteX1" fmla="*/ 8230856 w 8230907"/>
              <a:gd name="connsiteY1" fmla="*/ 80233 h 2253594"/>
              <a:gd name="connsiteX2" fmla="*/ 7788262 w 8230907"/>
              <a:gd name="connsiteY2" fmla="*/ 1572074 h 2253594"/>
              <a:gd name="connsiteX3" fmla="*/ 7029094 w 8230907"/>
              <a:gd name="connsiteY3" fmla="*/ 2253594 h 2253594"/>
              <a:gd name="connsiteX4" fmla="*/ 0 w 8230907"/>
              <a:gd name="connsiteY4" fmla="*/ 0 h 2253594"/>
              <a:gd name="connsiteX0" fmla="*/ 0 w 8136609"/>
              <a:gd name="connsiteY0" fmla="*/ 0 h 2253594"/>
              <a:gd name="connsiteX1" fmla="*/ 8136530 w 8136609"/>
              <a:gd name="connsiteY1" fmla="*/ 107056 h 2253594"/>
              <a:gd name="connsiteX2" fmla="*/ 7788262 w 8136609"/>
              <a:gd name="connsiteY2" fmla="*/ 1572074 h 2253594"/>
              <a:gd name="connsiteX3" fmla="*/ 7029094 w 8136609"/>
              <a:gd name="connsiteY3" fmla="*/ 2253594 h 2253594"/>
              <a:gd name="connsiteX4" fmla="*/ 0 w 8136609"/>
              <a:gd name="connsiteY4" fmla="*/ 0 h 2253594"/>
              <a:gd name="connsiteX0" fmla="*/ 0 w 8136530"/>
              <a:gd name="connsiteY0" fmla="*/ 0 h 2253594"/>
              <a:gd name="connsiteX1" fmla="*/ 8136530 w 8136530"/>
              <a:gd name="connsiteY1" fmla="*/ 107056 h 2253594"/>
              <a:gd name="connsiteX2" fmla="*/ 7788262 w 8136530"/>
              <a:gd name="connsiteY2" fmla="*/ 1572074 h 2253594"/>
              <a:gd name="connsiteX3" fmla="*/ 7029094 w 8136530"/>
              <a:gd name="connsiteY3" fmla="*/ 2253594 h 2253594"/>
              <a:gd name="connsiteX4" fmla="*/ 0 w 8136530"/>
              <a:gd name="connsiteY4" fmla="*/ 0 h 2253594"/>
              <a:gd name="connsiteX0" fmla="*/ 0 w 8136530"/>
              <a:gd name="connsiteY0" fmla="*/ 0 h 1572074"/>
              <a:gd name="connsiteX1" fmla="*/ 8136530 w 8136530"/>
              <a:gd name="connsiteY1" fmla="*/ 107056 h 1572074"/>
              <a:gd name="connsiteX2" fmla="*/ 7788262 w 8136530"/>
              <a:gd name="connsiteY2" fmla="*/ 1572074 h 1572074"/>
              <a:gd name="connsiteX3" fmla="*/ 6513221 w 8136530"/>
              <a:gd name="connsiteY3" fmla="*/ 1281684 h 1572074"/>
              <a:gd name="connsiteX4" fmla="*/ 0 w 8136530"/>
              <a:gd name="connsiteY4" fmla="*/ 0 h 1572074"/>
              <a:gd name="connsiteX0" fmla="*/ 0 w 7080633"/>
              <a:gd name="connsiteY0" fmla="*/ 0 h 1569360"/>
              <a:gd name="connsiteX1" fmla="*/ 7080633 w 7080633"/>
              <a:gd name="connsiteY1" fmla="*/ 104342 h 1569360"/>
              <a:gd name="connsiteX2" fmla="*/ 6732365 w 7080633"/>
              <a:gd name="connsiteY2" fmla="*/ 1569360 h 1569360"/>
              <a:gd name="connsiteX3" fmla="*/ 5457324 w 7080633"/>
              <a:gd name="connsiteY3" fmla="*/ 1278970 h 1569360"/>
              <a:gd name="connsiteX4" fmla="*/ 0 w 7080633"/>
              <a:gd name="connsiteY4" fmla="*/ 0 h 1569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80633" h="1569360">
                <a:moveTo>
                  <a:pt x="0" y="0"/>
                </a:moveTo>
                <a:lnTo>
                  <a:pt x="7080633" y="104342"/>
                </a:lnTo>
                <a:cubicBezTo>
                  <a:pt x="6911498" y="805261"/>
                  <a:pt x="6912944" y="861339"/>
                  <a:pt x="6732365" y="1569360"/>
                </a:cubicBezTo>
                <a:lnTo>
                  <a:pt x="5457324" y="127897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alpha val="99000"/>
            </a:schemeClr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86A61563-A0B5-46F6-A5B3-8235B0B579CC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3732" y="6208266"/>
            <a:ext cx="2228850" cy="452500"/>
          </a:xfrm>
          <a:prstGeom prst="rect">
            <a:avLst/>
          </a:prstGeom>
        </p:spPr>
      </p:pic>
      <p:sp>
        <p:nvSpPr>
          <p:cNvPr id="24" name="Rectangle 11">
            <a:extLst>
              <a:ext uri="{FF2B5EF4-FFF2-40B4-BE49-F238E27FC236}">
                <a16:creationId xmlns:a16="http://schemas.microsoft.com/office/drawing/2014/main" id="{15C81499-21BB-4CD7-B781-E5DC6FAED16A}"/>
              </a:ext>
            </a:extLst>
          </p:cNvPr>
          <p:cNvSpPr/>
          <p:nvPr/>
        </p:nvSpPr>
        <p:spPr>
          <a:xfrm rot="20809161">
            <a:off x="726872" y="5486475"/>
            <a:ext cx="11975631" cy="2661462"/>
          </a:xfrm>
          <a:custGeom>
            <a:avLst/>
            <a:gdLst>
              <a:gd name="connsiteX0" fmla="*/ 0 w 14160445"/>
              <a:gd name="connsiteY0" fmla="*/ 0 h 4364002"/>
              <a:gd name="connsiteX1" fmla="*/ 14160445 w 14160445"/>
              <a:gd name="connsiteY1" fmla="*/ 0 h 4364002"/>
              <a:gd name="connsiteX2" fmla="*/ 14160445 w 14160445"/>
              <a:gd name="connsiteY2" fmla="*/ 4364002 h 4364002"/>
              <a:gd name="connsiteX3" fmla="*/ 0 w 14160445"/>
              <a:gd name="connsiteY3" fmla="*/ 4364002 h 4364002"/>
              <a:gd name="connsiteX4" fmla="*/ 0 w 14160445"/>
              <a:gd name="connsiteY4" fmla="*/ 0 h 4364002"/>
              <a:gd name="connsiteX0" fmla="*/ 0 w 14160445"/>
              <a:gd name="connsiteY0" fmla="*/ 0 h 4364002"/>
              <a:gd name="connsiteX1" fmla="*/ 14160445 w 14160445"/>
              <a:gd name="connsiteY1" fmla="*/ 0 h 4364002"/>
              <a:gd name="connsiteX2" fmla="*/ 14160445 w 14160445"/>
              <a:gd name="connsiteY2" fmla="*/ 4364002 h 4364002"/>
              <a:gd name="connsiteX3" fmla="*/ 1987647 w 14160445"/>
              <a:gd name="connsiteY3" fmla="*/ 388139 h 4364002"/>
              <a:gd name="connsiteX4" fmla="*/ 0 w 14160445"/>
              <a:gd name="connsiteY4" fmla="*/ 0 h 4364002"/>
              <a:gd name="connsiteX0" fmla="*/ 0 w 13707775"/>
              <a:gd name="connsiteY0" fmla="*/ 0 h 4375383"/>
              <a:gd name="connsiteX1" fmla="*/ 13707775 w 13707775"/>
              <a:gd name="connsiteY1" fmla="*/ 11381 h 4375383"/>
              <a:gd name="connsiteX2" fmla="*/ 13707775 w 13707775"/>
              <a:gd name="connsiteY2" fmla="*/ 4375383 h 4375383"/>
              <a:gd name="connsiteX3" fmla="*/ 1534977 w 13707775"/>
              <a:gd name="connsiteY3" fmla="*/ 399520 h 4375383"/>
              <a:gd name="connsiteX4" fmla="*/ 0 w 13707775"/>
              <a:gd name="connsiteY4" fmla="*/ 0 h 4375383"/>
              <a:gd name="connsiteX0" fmla="*/ 0 w 13707775"/>
              <a:gd name="connsiteY0" fmla="*/ 1085 h 4376468"/>
              <a:gd name="connsiteX1" fmla="*/ 12067198 w 13707775"/>
              <a:gd name="connsiteY1" fmla="*/ 0 h 4376468"/>
              <a:gd name="connsiteX2" fmla="*/ 13707775 w 13707775"/>
              <a:gd name="connsiteY2" fmla="*/ 4376468 h 4376468"/>
              <a:gd name="connsiteX3" fmla="*/ 1534977 w 13707775"/>
              <a:gd name="connsiteY3" fmla="*/ 400605 h 4376468"/>
              <a:gd name="connsiteX4" fmla="*/ 0 w 13707775"/>
              <a:gd name="connsiteY4" fmla="*/ 1085 h 4376468"/>
              <a:gd name="connsiteX0" fmla="*/ 0 w 12067198"/>
              <a:gd name="connsiteY0" fmla="*/ 1085 h 3260844"/>
              <a:gd name="connsiteX1" fmla="*/ 12067198 w 12067198"/>
              <a:gd name="connsiteY1" fmla="*/ 0 h 3260844"/>
              <a:gd name="connsiteX2" fmla="*/ 11366842 w 12067198"/>
              <a:gd name="connsiteY2" fmla="*/ 3260844 h 3260844"/>
              <a:gd name="connsiteX3" fmla="*/ 1534977 w 12067198"/>
              <a:gd name="connsiteY3" fmla="*/ 400605 h 3260844"/>
              <a:gd name="connsiteX4" fmla="*/ 0 w 12067198"/>
              <a:gd name="connsiteY4" fmla="*/ 1085 h 3260844"/>
              <a:gd name="connsiteX0" fmla="*/ 0 w 11975044"/>
              <a:gd name="connsiteY0" fmla="*/ 0 h 3259759"/>
              <a:gd name="connsiteX1" fmla="*/ 11975044 w 11975044"/>
              <a:gd name="connsiteY1" fmla="*/ 16464 h 3259759"/>
              <a:gd name="connsiteX2" fmla="*/ 11366842 w 11975044"/>
              <a:gd name="connsiteY2" fmla="*/ 3259759 h 3259759"/>
              <a:gd name="connsiteX3" fmla="*/ 1534977 w 11975044"/>
              <a:gd name="connsiteY3" fmla="*/ 399520 h 3259759"/>
              <a:gd name="connsiteX4" fmla="*/ 0 w 11975044"/>
              <a:gd name="connsiteY4" fmla="*/ 0 h 3259759"/>
              <a:gd name="connsiteX0" fmla="*/ 0 w 11975044"/>
              <a:gd name="connsiteY0" fmla="*/ 0 h 3259759"/>
              <a:gd name="connsiteX1" fmla="*/ 11975044 w 11975044"/>
              <a:gd name="connsiteY1" fmla="*/ 16464 h 3259759"/>
              <a:gd name="connsiteX2" fmla="*/ 11366842 w 11975044"/>
              <a:gd name="connsiteY2" fmla="*/ 3259759 h 3259759"/>
              <a:gd name="connsiteX3" fmla="*/ 1534977 w 11975044"/>
              <a:gd name="connsiteY3" fmla="*/ 399520 h 3259759"/>
              <a:gd name="connsiteX4" fmla="*/ 0 w 11975044"/>
              <a:gd name="connsiteY4" fmla="*/ 0 h 3259759"/>
              <a:gd name="connsiteX0" fmla="*/ 0 w 11975044"/>
              <a:gd name="connsiteY0" fmla="*/ 0 h 2622194"/>
              <a:gd name="connsiteX1" fmla="*/ 11975044 w 11975044"/>
              <a:gd name="connsiteY1" fmla="*/ 16464 h 2622194"/>
              <a:gd name="connsiteX2" fmla="*/ 11359631 w 11975044"/>
              <a:gd name="connsiteY2" fmla="*/ 2622194 h 2622194"/>
              <a:gd name="connsiteX3" fmla="*/ 1534977 w 11975044"/>
              <a:gd name="connsiteY3" fmla="*/ 399520 h 2622194"/>
              <a:gd name="connsiteX4" fmla="*/ 0 w 11975044"/>
              <a:gd name="connsiteY4" fmla="*/ 0 h 2622194"/>
              <a:gd name="connsiteX0" fmla="*/ 0 w 11975044"/>
              <a:gd name="connsiteY0" fmla="*/ 0 h 2622194"/>
              <a:gd name="connsiteX1" fmla="*/ 11975044 w 11975044"/>
              <a:gd name="connsiteY1" fmla="*/ 16464 h 2622194"/>
              <a:gd name="connsiteX2" fmla="*/ 11359631 w 11975044"/>
              <a:gd name="connsiteY2" fmla="*/ 2622194 h 2622194"/>
              <a:gd name="connsiteX3" fmla="*/ 1534977 w 11975044"/>
              <a:gd name="connsiteY3" fmla="*/ 399520 h 2622194"/>
              <a:gd name="connsiteX4" fmla="*/ 0 w 11975044"/>
              <a:gd name="connsiteY4" fmla="*/ 0 h 2622194"/>
              <a:gd name="connsiteX0" fmla="*/ 0 w 11975044"/>
              <a:gd name="connsiteY0" fmla="*/ 0 h 2622194"/>
              <a:gd name="connsiteX1" fmla="*/ 11975044 w 11975044"/>
              <a:gd name="connsiteY1" fmla="*/ 16464 h 2622194"/>
              <a:gd name="connsiteX2" fmla="*/ 11359631 w 11975044"/>
              <a:gd name="connsiteY2" fmla="*/ 2622194 h 2622194"/>
              <a:gd name="connsiteX3" fmla="*/ 1385419 w 11975044"/>
              <a:gd name="connsiteY3" fmla="*/ 286233 h 2622194"/>
              <a:gd name="connsiteX4" fmla="*/ 0 w 11975044"/>
              <a:gd name="connsiteY4" fmla="*/ 0 h 2622194"/>
              <a:gd name="connsiteX0" fmla="*/ 0 w 11975631"/>
              <a:gd name="connsiteY0" fmla="*/ 0 h 2661462"/>
              <a:gd name="connsiteX1" fmla="*/ 11975631 w 11975631"/>
              <a:gd name="connsiteY1" fmla="*/ 55732 h 2661462"/>
              <a:gd name="connsiteX2" fmla="*/ 11360218 w 11975631"/>
              <a:gd name="connsiteY2" fmla="*/ 2661462 h 2661462"/>
              <a:gd name="connsiteX3" fmla="*/ 1386006 w 11975631"/>
              <a:gd name="connsiteY3" fmla="*/ 325501 h 2661462"/>
              <a:gd name="connsiteX4" fmla="*/ 0 w 11975631"/>
              <a:gd name="connsiteY4" fmla="*/ 0 h 2661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75631" h="2661462">
                <a:moveTo>
                  <a:pt x="0" y="0"/>
                </a:moveTo>
                <a:lnTo>
                  <a:pt x="11975631" y="55732"/>
                </a:lnTo>
                <a:cubicBezTo>
                  <a:pt x="11687258" y="1126557"/>
                  <a:pt x="11613666" y="1572675"/>
                  <a:pt x="11360218" y="2661462"/>
                </a:cubicBezTo>
                <a:lnTo>
                  <a:pt x="1386006" y="32550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99000"/>
            </a:schemeClr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5" name="Rectangle 3">
            <a:extLst>
              <a:ext uri="{FF2B5EF4-FFF2-40B4-BE49-F238E27FC236}">
                <a16:creationId xmlns:a16="http://schemas.microsoft.com/office/drawing/2014/main" id="{6B0D7300-4C38-4127-A7C4-357CF8B142A8}"/>
              </a:ext>
            </a:extLst>
          </p:cNvPr>
          <p:cNvSpPr/>
          <p:nvPr/>
        </p:nvSpPr>
        <p:spPr>
          <a:xfrm rot="20809161">
            <a:off x="5426291" y="6069927"/>
            <a:ext cx="7080633" cy="1569360"/>
          </a:xfrm>
          <a:custGeom>
            <a:avLst/>
            <a:gdLst>
              <a:gd name="connsiteX0" fmla="*/ 0 w 12984480"/>
              <a:gd name="connsiteY0" fmla="*/ 0 h 4364002"/>
              <a:gd name="connsiteX1" fmla="*/ 12984480 w 12984480"/>
              <a:gd name="connsiteY1" fmla="*/ 0 h 4364002"/>
              <a:gd name="connsiteX2" fmla="*/ 12984480 w 12984480"/>
              <a:gd name="connsiteY2" fmla="*/ 4364002 h 4364002"/>
              <a:gd name="connsiteX3" fmla="*/ 0 w 12984480"/>
              <a:gd name="connsiteY3" fmla="*/ 4364002 h 4364002"/>
              <a:gd name="connsiteX4" fmla="*/ 0 w 12984480"/>
              <a:gd name="connsiteY4" fmla="*/ 0 h 4364002"/>
              <a:gd name="connsiteX0" fmla="*/ 0 w 12984480"/>
              <a:gd name="connsiteY0" fmla="*/ 0 h 4364002"/>
              <a:gd name="connsiteX1" fmla="*/ 12984480 w 12984480"/>
              <a:gd name="connsiteY1" fmla="*/ 0 h 4364002"/>
              <a:gd name="connsiteX2" fmla="*/ 12984480 w 12984480"/>
              <a:gd name="connsiteY2" fmla="*/ 4364002 h 4364002"/>
              <a:gd name="connsiteX3" fmla="*/ 9768008 w 12984480"/>
              <a:gd name="connsiteY3" fmla="*/ 2171103 h 4364002"/>
              <a:gd name="connsiteX4" fmla="*/ 0 w 12984480"/>
              <a:gd name="connsiteY4" fmla="*/ 0 h 4364002"/>
              <a:gd name="connsiteX0" fmla="*/ 0 w 12984480"/>
              <a:gd name="connsiteY0" fmla="*/ 0 h 2171103"/>
              <a:gd name="connsiteX1" fmla="*/ 12984480 w 12984480"/>
              <a:gd name="connsiteY1" fmla="*/ 0 h 2171103"/>
              <a:gd name="connsiteX2" fmla="*/ 10982713 w 12984480"/>
              <a:gd name="connsiteY2" fmla="*/ 2134316 h 2171103"/>
              <a:gd name="connsiteX3" fmla="*/ 9768008 w 12984480"/>
              <a:gd name="connsiteY3" fmla="*/ 2171103 h 2171103"/>
              <a:gd name="connsiteX4" fmla="*/ 0 w 12984480"/>
              <a:gd name="connsiteY4" fmla="*/ 0 h 2171103"/>
              <a:gd name="connsiteX0" fmla="*/ 0 w 10982713"/>
              <a:gd name="connsiteY0" fmla="*/ 2258 h 2173361"/>
              <a:gd name="connsiteX1" fmla="*/ 10969770 w 10982713"/>
              <a:gd name="connsiteY1" fmla="*/ 0 h 2173361"/>
              <a:gd name="connsiteX2" fmla="*/ 10982713 w 10982713"/>
              <a:gd name="connsiteY2" fmla="*/ 2136574 h 2173361"/>
              <a:gd name="connsiteX3" fmla="*/ 9768008 w 10982713"/>
              <a:gd name="connsiteY3" fmla="*/ 2173361 h 2173361"/>
              <a:gd name="connsiteX4" fmla="*/ 0 w 10982713"/>
              <a:gd name="connsiteY4" fmla="*/ 2258 h 2173361"/>
              <a:gd name="connsiteX0" fmla="*/ 0 w 8243799"/>
              <a:gd name="connsiteY0" fmla="*/ 0 h 2253594"/>
              <a:gd name="connsiteX1" fmla="*/ 8230856 w 8243799"/>
              <a:gd name="connsiteY1" fmla="*/ 80233 h 2253594"/>
              <a:gd name="connsiteX2" fmla="*/ 8243799 w 8243799"/>
              <a:gd name="connsiteY2" fmla="*/ 2216807 h 2253594"/>
              <a:gd name="connsiteX3" fmla="*/ 7029094 w 8243799"/>
              <a:gd name="connsiteY3" fmla="*/ 2253594 h 2253594"/>
              <a:gd name="connsiteX4" fmla="*/ 0 w 8243799"/>
              <a:gd name="connsiteY4" fmla="*/ 0 h 2253594"/>
              <a:gd name="connsiteX0" fmla="*/ 0 w 8230886"/>
              <a:gd name="connsiteY0" fmla="*/ 0 h 2253594"/>
              <a:gd name="connsiteX1" fmla="*/ 8230856 w 8230886"/>
              <a:gd name="connsiteY1" fmla="*/ 80233 h 2253594"/>
              <a:gd name="connsiteX2" fmla="*/ 7788262 w 8230886"/>
              <a:gd name="connsiteY2" fmla="*/ 1572074 h 2253594"/>
              <a:gd name="connsiteX3" fmla="*/ 7029094 w 8230886"/>
              <a:gd name="connsiteY3" fmla="*/ 2253594 h 2253594"/>
              <a:gd name="connsiteX4" fmla="*/ 0 w 8230886"/>
              <a:gd name="connsiteY4" fmla="*/ 0 h 2253594"/>
              <a:gd name="connsiteX0" fmla="*/ 0 w 8230907"/>
              <a:gd name="connsiteY0" fmla="*/ 0 h 2253594"/>
              <a:gd name="connsiteX1" fmla="*/ 8230856 w 8230907"/>
              <a:gd name="connsiteY1" fmla="*/ 80233 h 2253594"/>
              <a:gd name="connsiteX2" fmla="*/ 7788262 w 8230907"/>
              <a:gd name="connsiteY2" fmla="*/ 1572074 h 2253594"/>
              <a:gd name="connsiteX3" fmla="*/ 7029094 w 8230907"/>
              <a:gd name="connsiteY3" fmla="*/ 2253594 h 2253594"/>
              <a:gd name="connsiteX4" fmla="*/ 0 w 8230907"/>
              <a:gd name="connsiteY4" fmla="*/ 0 h 2253594"/>
              <a:gd name="connsiteX0" fmla="*/ 0 w 8136609"/>
              <a:gd name="connsiteY0" fmla="*/ 0 h 2253594"/>
              <a:gd name="connsiteX1" fmla="*/ 8136530 w 8136609"/>
              <a:gd name="connsiteY1" fmla="*/ 107056 h 2253594"/>
              <a:gd name="connsiteX2" fmla="*/ 7788262 w 8136609"/>
              <a:gd name="connsiteY2" fmla="*/ 1572074 h 2253594"/>
              <a:gd name="connsiteX3" fmla="*/ 7029094 w 8136609"/>
              <a:gd name="connsiteY3" fmla="*/ 2253594 h 2253594"/>
              <a:gd name="connsiteX4" fmla="*/ 0 w 8136609"/>
              <a:gd name="connsiteY4" fmla="*/ 0 h 2253594"/>
              <a:gd name="connsiteX0" fmla="*/ 0 w 8136530"/>
              <a:gd name="connsiteY0" fmla="*/ 0 h 2253594"/>
              <a:gd name="connsiteX1" fmla="*/ 8136530 w 8136530"/>
              <a:gd name="connsiteY1" fmla="*/ 107056 h 2253594"/>
              <a:gd name="connsiteX2" fmla="*/ 7788262 w 8136530"/>
              <a:gd name="connsiteY2" fmla="*/ 1572074 h 2253594"/>
              <a:gd name="connsiteX3" fmla="*/ 7029094 w 8136530"/>
              <a:gd name="connsiteY3" fmla="*/ 2253594 h 2253594"/>
              <a:gd name="connsiteX4" fmla="*/ 0 w 8136530"/>
              <a:gd name="connsiteY4" fmla="*/ 0 h 2253594"/>
              <a:gd name="connsiteX0" fmla="*/ 0 w 8136530"/>
              <a:gd name="connsiteY0" fmla="*/ 0 h 1572074"/>
              <a:gd name="connsiteX1" fmla="*/ 8136530 w 8136530"/>
              <a:gd name="connsiteY1" fmla="*/ 107056 h 1572074"/>
              <a:gd name="connsiteX2" fmla="*/ 7788262 w 8136530"/>
              <a:gd name="connsiteY2" fmla="*/ 1572074 h 1572074"/>
              <a:gd name="connsiteX3" fmla="*/ 6513221 w 8136530"/>
              <a:gd name="connsiteY3" fmla="*/ 1281684 h 1572074"/>
              <a:gd name="connsiteX4" fmla="*/ 0 w 8136530"/>
              <a:gd name="connsiteY4" fmla="*/ 0 h 1572074"/>
              <a:gd name="connsiteX0" fmla="*/ 0 w 7080633"/>
              <a:gd name="connsiteY0" fmla="*/ 0 h 1569360"/>
              <a:gd name="connsiteX1" fmla="*/ 7080633 w 7080633"/>
              <a:gd name="connsiteY1" fmla="*/ 104342 h 1569360"/>
              <a:gd name="connsiteX2" fmla="*/ 6732365 w 7080633"/>
              <a:gd name="connsiteY2" fmla="*/ 1569360 h 1569360"/>
              <a:gd name="connsiteX3" fmla="*/ 5457324 w 7080633"/>
              <a:gd name="connsiteY3" fmla="*/ 1278970 h 1569360"/>
              <a:gd name="connsiteX4" fmla="*/ 0 w 7080633"/>
              <a:gd name="connsiteY4" fmla="*/ 0 h 1569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80633" h="1569360">
                <a:moveTo>
                  <a:pt x="0" y="0"/>
                </a:moveTo>
                <a:lnTo>
                  <a:pt x="7080633" y="104342"/>
                </a:lnTo>
                <a:cubicBezTo>
                  <a:pt x="6911498" y="805261"/>
                  <a:pt x="6912944" y="861339"/>
                  <a:pt x="6732365" y="1569360"/>
                </a:cubicBezTo>
                <a:lnTo>
                  <a:pt x="5457324" y="127897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alpha val="99000"/>
            </a:schemeClr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C4A182DF-4F04-4AC4-A6A9-3A1A1E06F22C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4472" y="5953620"/>
            <a:ext cx="2388781" cy="80225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A6E477C-C198-41F2-A935-D317EF6A87E3}"/>
              </a:ext>
            </a:extLst>
          </p:cNvPr>
          <p:cNvSpPr/>
          <p:nvPr userDrawn="1"/>
        </p:nvSpPr>
        <p:spPr>
          <a:xfrm>
            <a:off x="515462" y="-13"/>
            <a:ext cx="177787" cy="68580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5975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accent2"/>
        </a:buClr>
        <a:buFont typeface="Wingdings" panose="05000000000000000000" pitchFamily="2" charset="2"/>
        <a:buChar char="§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accent2"/>
        </a:buClr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accent2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accent2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accent2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accent2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accent2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accent2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accent2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png"/><Relationship Id="rId11" Type="http://schemas.openxmlformats.org/officeDocument/2006/relationships/image" Target="../media/image34.png"/><Relationship Id="rId5" Type="http://schemas.openxmlformats.org/officeDocument/2006/relationships/image" Target="../media/image29.png"/><Relationship Id="rId10" Type="http://schemas.openxmlformats.org/officeDocument/2006/relationships/image" Target="../media/image12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6.png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://cofe.io/BeneficeFeaturesACNY" TargetMode="Externa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1.png"/><Relationship Id="rId5" Type="http://schemas.openxmlformats.org/officeDocument/2006/relationships/image" Target="../media/image50.svg"/><Relationship Id="rId4" Type="http://schemas.openxmlformats.org/officeDocument/2006/relationships/image" Target="../media/image4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3.sv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hyperlink" Target="http://www.freepik.com/" TargetMode="External"/><Relationship Id="rId3" Type="http://schemas.openxmlformats.org/officeDocument/2006/relationships/hyperlink" Target="http://www.canva.com/" TargetMode="External"/><Relationship Id="rId7" Type="http://schemas.openxmlformats.org/officeDocument/2006/relationships/hyperlink" Target="http://www.pexels.com/" TargetMode="Externa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://www.pixabay.com/" TargetMode="External"/><Relationship Id="rId11" Type="http://schemas.openxmlformats.org/officeDocument/2006/relationships/image" Target="../media/image55.png"/><Relationship Id="rId5" Type="http://schemas.openxmlformats.org/officeDocument/2006/relationships/hyperlink" Target="https://spark.adobe.com/" TargetMode="External"/><Relationship Id="rId10" Type="http://schemas.openxmlformats.org/officeDocument/2006/relationships/image" Target="../media/image54.png"/><Relationship Id="rId4" Type="http://schemas.openxmlformats.org/officeDocument/2006/relationships/hyperlink" Target="http://www.unsplash.com/" TargetMode="External"/><Relationship Id="rId9" Type="http://schemas.openxmlformats.org/officeDocument/2006/relationships/hyperlink" Target="https://www.achurchnearyou.com/hub/home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575B70FC-B96C-4869-B7E6-AB9DF98D29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91"/>
            <a:ext cx="12192000" cy="6858000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4442E09-DD3E-44F4-870F-7DB20A5018AB}"/>
              </a:ext>
            </a:extLst>
          </p:cNvPr>
          <p:cNvSpPr/>
          <p:nvPr/>
        </p:nvSpPr>
        <p:spPr>
          <a:xfrm>
            <a:off x="924624" y="2047397"/>
            <a:ext cx="4340338" cy="98765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88E8A4F-9E54-488D-BC0C-D206D9A21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7468" y="1992013"/>
            <a:ext cx="5130351" cy="1754326"/>
          </a:xfrm>
        </p:spPr>
        <p:txBody>
          <a:bodyPr wrap="square">
            <a:spAutoFit/>
          </a:bodyPr>
          <a:lstStyle/>
          <a:p>
            <a:r>
              <a:rPr lang="en-GB" sz="3600" b="1" dirty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How to use A Church Near You as your church’s free website</a:t>
            </a:r>
          </a:p>
        </p:txBody>
      </p:sp>
      <p:pic>
        <p:nvPicPr>
          <p:cNvPr id="16" name="Picture 15" descr="A picture containing icon&#10;&#10;Description automatically generated">
            <a:extLst>
              <a:ext uri="{FF2B5EF4-FFF2-40B4-BE49-F238E27FC236}">
                <a16:creationId xmlns:a16="http://schemas.microsoft.com/office/drawing/2014/main" id="{80261A5A-C638-42F0-9D54-B0087D77187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928" y="2231083"/>
            <a:ext cx="3417454" cy="638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64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BE89859E-8AE4-4C83-988A-162E1B33DB69}"/>
              </a:ext>
            </a:extLst>
          </p:cNvPr>
          <p:cNvSpPr txBox="1"/>
          <p:nvPr/>
        </p:nvSpPr>
        <p:spPr>
          <a:xfrm>
            <a:off x="6708922" y="1960516"/>
            <a:ext cx="5202300" cy="32748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000" dirty="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💻 Services and events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Click </a:t>
            </a:r>
            <a:r>
              <a:rPr lang="en-GB" sz="2000" b="1" dirty="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Add New </a:t>
            </a:r>
            <a:r>
              <a:rPr lang="en-GB" sz="2000" dirty="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 create an event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Click on the </a:t>
            </a:r>
            <a:r>
              <a:rPr lang="en-GB" sz="2000" b="1" dirty="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pencil</a:t>
            </a:r>
            <a:r>
              <a:rPr lang="en-GB" sz="2000" dirty="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beside an existing event to edit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Fill in the event details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Scroll down to section 6 and paste the link to the pre-recorded or live video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ABE3761-9D8D-444B-8AD5-EA23191A83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953" y="2099988"/>
            <a:ext cx="5587398" cy="1660048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50EE14C-71DB-41EB-8129-FC5008A6F270}"/>
              </a:ext>
            </a:extLst>
          </p:cNvPr>
          <p:cNvSpPr txBox="1">
            <a:spLocks/>
          </p:cNvSpPr>
          <p:nvPr/>
        </p:nvSpPr>
        <p:spPr>
          <a:xfrm>
            <a:off x="633131" y="0"/>
            <a:ext cx="6567569" cy="13377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>
                <a:solidFill>
                  <a:srgbClr val="002060"/>
                </a:solidFill>
                <a:latin typeface="Cabin"/>
              </a:rPr>
              <a:t>Link to your online services</a:t>
            </a:r>
            <a:endParaRPr lang="en-GB" sz="3600" b="1" dirty="0">
              <a:solidFill>
                <a:srgbClr val="002060"/>
              </a:solidFill>
              <a:latin typeface="Cabi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2115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flat screen tv sitting on top of a television&#10;&#10;Description automatically generated">
            <a:extLst>
              <a:ext uri="{FF2B5EF4-FFF2-40B4-BE49-F238E27FC236}">
                <a16:creationId xmlns:a16="http://schemas.microsoft.com/office/drawing/2014/main" id="{C39C5308-8C8A-418F-81FC-3D5C4C6B6F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4979" y="1230489"/>
            <a:ext cx="10004464" cy="562751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6688C09-D3A6-4966-BC49-35BD8914E1FB}"/>
              </a:ext>
            </a:extLst>
          </p:cNvPr>
          <p:cNvSpPr/>
          <p:nvPr/>
        </p:nvSpPr>
        <p:spPr>
          <a:xfrm>
            <a:off x="6606473" y="1644175"/>
            <a:ext cx="5271489" cy="32748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352C7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Click on </a:t>
            </a:r>
            <a:r>
              <a:rPr lang="en-GB" sz="2000" b="1" dirty="0">
                <a:solidFill>
                  <a:srgbClr val="352C7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News and notices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rgbClr val="352C7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Click Add New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352C7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Select either the </a:t>
            </a:r>
            <a:r>
              <a:rPr lang="en-GB" sz="2000" b="1" dirty="0">
                <a:solidFill>
                  <a:srgbClr val="352C7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new stories </a:t>
            </a:r>
            <a:r>
              <a:rPr lang="en-GB" sz="2000" dirty="0">
                <a:solidFill>
                  <a:srgbClr val="352C7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or </a:t>
            </a:r>
            <a:r>
              <a:rPr lang="en-GB" sz="2000" b="1" dirty="0">
                <a:solidFill>
                  <a:srgbClr val="352C7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notice sheets </a:t>
            </a:r>
            <a:r>
              <a:rPr lang="en-GB" sz="2000" dirty="0">
                <a:solidFill>
                  <a:srgbClr val="352C7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tab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rgbClr val="352C7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News stories </a:t>
            </a:r>
            <a:r>
              <a:rPr lang="en-GB" sz="2000" dirty="0">
                <a:solidFill>
                  <a:srgbClr val="352C7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are like blogs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rgbClr val="352C7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Notice sheets </a:t>
            </a:r>
            <a:r>
              <a:rPr lang="en-GB" sz="2000" dirty="0">
                <a:solidFill>
                  <a:srgbClr val="352C7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are where you can upload a notice sheet as a file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B050142-4E5D-4846-B8ED-5221DE084EF6}"/>
              </a:ext>
            </a:extLst>
          </p:cNvPr>
          <p:cNvSpPr txBox="1">
            <a:spLocks/>
          </p:cNvSpPr>
          <p:nvPr/>
        </p:nvSpPr>
        <p:spPr>
          <a:xfrm>
            <a:off x="633131" y="0"/>
            <a:ext cx="7698069" cy="13377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>
                <a:solidFill>
                  <a:srgbClr val="002060"/>
                </a:solidFill>
                <a:latin typeface="Cabin"/>
              </a:rPr>
              <a:t>Create news stories and notice sheets</a:t>
            </a:r>
            <a:endParaRPr lang="en-GB" sz="3600" b="1" dirty="0">
              <a:solidFill>
                <a:srgbClr val="002060"/>
              </a:solidFill>
              <a:latin typeface="Cabin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58D59AD-D827-4E1C-9949-E92AE9B93F8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8161"/>
          <a:stretch/>
        </p:blipFill>
        <p:spPr>
          <a:xfrm>
            <a:off x="927029" y="2062419"/>
            <a:ext cx="5168971" cy="3234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244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flat screen tv sitting on top of a television&#10;&#10;Description automatically generated">
            <a:extLst>
              <a:ext uri="{FF2B5EF4-FFF2-40B4-BE49-F238E27FC236}">
                <a16:creationId xmlns:a16="http://schemas.microsoft.com/office/drawing/2014/main" id="{AB18BC10-F7C4-4E62-A418-0DF3407A07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4979" y="1230489"/>
            <a:ext cx="10004464" cy="5627511"/>
          </a:xfrm>
          <a:prstGeom prst="rect">
            <a:avLst/>
          </a:prstGeom>
        </p:spPr>
      </p:pic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88DC0A08-DFA1-4203-B48B-4B48846386F0}"/>
              </a:ext>
            </a:extLst>
          </p:cNvPr>
          <p:cNvSpPr txBox="1">
            <a:spLocks/>
          </p:cNvSpPr>
          <p:nvPr/>
        </p:nvSpPr>
        <p:spPr>
          <a:xfrm>
            <a:off x="6742972" y="1801067"/>
            <a:ext cx="4929600" cy="1428148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1800"/>
              </a:spcBef>
              <a:spcAft>
                <a:spcPts val="3600"/>
              </a:spcAft>
              <a:buFont typeface="Arial" panose="020B0604020202020204" pitchFamily="34" charset="0"/>
              <a:buNone/>
            </a:pPr>
            <a:r>
              <a:rPr lang="en-GB" sz="2000" dirty="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💻</a:t>
            </a:r>
            <a:r>
              <a:rPr lang="en-GB" sz="2000" dirty="0">
                <a:solidFill>
                  <a:srgbClr val="352C7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Find us &gt; Getting here</a:t>
            </a:r>
            <a:br>
              <a:rPr lang="en-GB" sz="2000" dirty="0">
                <a:solidFill>
                  <a:srgbClr val="352C7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GB" sz="2000" dirty="0">
                <a:solidFill>
                  <a:srgbClr val="352C7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Include bus routes, train stations, car parks and access information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2A8481D-9479-46F2-A843-B73DC2F711CA}"/>
              </a:ext>
            </a:extLst>
          </p:cNvPr>
          <p:cNvSpPr txBox="1">
            <a:spLocks/>
          </p:cNvSpPr>
          <p:nvPr/>
        </p:nvSpPr>
        <p:spPr>
          <a:xfrm>
            <a:off x="633131" y="0"/>
            <a:ext cx="6567569" cy="13377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>
                <a:solidFill>
                  <a:srgbClr val="002060"/>
                </a:solidFill>
                <a:latin typeface="Cabin"/>
              </a:rPr>
              <a:t>Edit find us information</a:t>
            </a:r>
            <a:endParaRPr lang="en-GB" sz="3600" b="1" dirty="0">
              <a:solidFill>
                <a:srgbClr val="002060"/>
              </a:solidFill>
              <a:latin typeface="Cabin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F607DD1-8769-4A36-B40C-D543A5FFC6D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6342"/>
          <a:stretch/>
        </p:blipFill>
        <p:spPr>
          <a:xfrm>
            <a:off x="928108" y="2070732"/>
            <a:ext cx="5167892" cy="3230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320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flat screen tv sitting on top of a television&#10;&#10;Description automatically generated">
            <a:extLst>
              <a:ext uri="{FF2B5EF4-FFF2-40B4-BE49-F238E27FC236}">
                <a16:creationId xmlns:a16="http://schemas.microsoft.com/office/drawing/2014/main" id="{065872AB-DD9C-4509-BB23-49D5A52BF6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4979" y="1230489"/>
            <a:ext cx="10004464" cy="5627511"/>
          </a:xfrm>
          <a:prstGeom prst="rect">
            <a:avLst/>
          </a:prstGeom>
        </p:spPr>
      </p:pic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662A71D1-FAC7-4C67-A793-F40483FD8C76}"/>
              </a:ext>
            </a:extLst>
          </p:cNvPr>
          <p:cNvSpPr txBox="1">
            <a:spLocks/>
          </p:cNvSpPr>
          <p:nvPr/>
        </p:nvSpPr>
        <p:spPr>
          <a:xfrm>
            <a:off x="6818657" y="1576490"/>
            <a:ext cx="5040834" cy="373647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GB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Features and facilities tags help people find what they are looking for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endParaRPr lang="en-GB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GB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Example: A local church with a </a:t>
            </a:r>
            <a:r>
              <a:rPr lang="en-GB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ramped entrance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endParaRPr lang="en-GB" sz="20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GB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Tick the box beside every relevant tags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GB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Include more information, if applicable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6DCFF3F-EF65-4858-B558-A0582E68C794}"/>
              </a:ext>
            </a:extLst>
          </p:cNvPr>
          <p:cNvSpPr txBox="1">
            <a:spLocks/>
          </p:cNvSpPr>
          <p:nvPr/>
        </p:nvSpPr>
        <p:spPr>
          <a:xfrm>
            <a:off x="633131" y="0"/>
            <a:ext cx="7577996" cy="13377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>
                <a:solidFill>
                  <a:srgbClr val="002060"/>
                </a:solidFill>
                <a:latin typeface="Cabin"/>
              </a:rPr>
              <a:t>Include your features and facilities</a:t>
            </a:r>
            <a:endParaRPr lang="en-GB" sz="3600" b="1" dirty="0">
              <a:solidFill>
                <a:srgbClr val="002060"/>
              </a:solidFill>
              <a:latin typeface="Cabin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6B032A-CE95-49EC-A2AF-C459947798F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90" b="6780"/>
          <a:stretch/>
        </p:blipFill>
        <p:spPr>
          <a:xfrm>
            <a:off x="899990" y="2071254"/>
            <a:ext cx="5196009" cy="3239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795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flat screen tv sitting on top of a television&#10;&#10;Description automatically generated">
            <a:extLst>
              <a:ext uri="{FF2B5EF4-FFF2-40B4-BE49-F238E27FC236}">
                <a16:creationId xmlns:a16="http://schemas.microsoft.com/office/drawing/2014/main" id="{D1523E9A-222D-4FBC-B7B1-EF1239DF10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4979" y="1230489"/>
            <a:ext cx="10004464" cy="562751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79B9576-5039-4F50-BF87-5F3E6245D02D}"/>
              </a:ext>
            </a:extLst>
          </p:cNvPr>
          <p:cNvSpPr txBox="1"/>
          <p:nvPr/>
        </p:nvSpPr>
        <p:spPr>
          <a:xfrm>
            <a:off x="6775285" y="1630425"/>
            <a:ext cx="5170715" cy="37364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000" dirty="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💻</a:t>
            </a:r>
            <a:r>
              <a:rPr lang="en-GB" sz="2000" dirty="0">
                <a:solidFill>
                  <a:srgbClr val="352C7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Marketplace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GB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Turn on </a:t>
            </a:r>
            <a:r>
              <a:rPr lang="en-GB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Online Giving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Press </a:t>
            </a:r>
            <a:r>
              <a:rPr lang="en-GB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Configure options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Fill in all the requested details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Press </a:t>
            </a:r>
            <a:r>
              <a:rPr lang="en-GB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Save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button will now appear on your homepage</a:t>
            </a:r>
            <a:endParaRPr lang="en-GB" sz="2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4" name="Picture 13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05E5AA46-5122-419E-B88F-4B3712794EC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64" t="285" r="11440" b="72931"/>
          <a:stretch/>
        </p:blipFill>
        <p:spPr>
          <a:xfrm>
            <a:off x="925285" y="2056423"/>
            <a:ext cx="5148000" cy="3229392"/>
          </a:xfrm>
          <a:prstGeom prst="rect">
            <a:avLst/>
          </a:prstGeom>
          <a:ln w="25400">
            <a:solidFill>
              <a:schemeClr val="bg2">
                <a:lumMod val="10000"/>
              </a:schemeClr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0F3AF56-8D09-443A-A45B-72467B26E64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189" r="7163" b="4657"/>
          <a:stretch/>
        </p:blipFill>
        <p:spPr>
          <a:xfrm>
            <a:off x="925284" y="2056423"/>
            <a:ext cx="5148000" cy="3229392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8BAA2FAE-B417-48CB-BF7F-E1EB97F084D3}"/>
              </a:ext>
            </a:extLst>
          </p:cNvPr>
          <p:cNvSpPr txBox="1">
            <a:spLocks/>
          </p:cNvSpPr>
          <p:nvPr/>
        </p:nvSpPr>
        <p:spPr>
          <a:xfrm>
            <a:off x="633131" y="0"/>
            <a:ext cx="6567569" cy="13377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>
                <a:solidFill>
                  <a:srgbClr val="002060"/>
                </a:solidFill>
                <a:latin typeface="Cabin"/>
              </a:rPr>
              <a:t>Add a donate button</a:t>
            </a:r>
            <a:endParaRPr lang="en-GB" sz="3600" b="1" dirty="0">
              <a:solidFill>
                <a:srgbClr val="002060"/>
              </a:solidFill>
              <a:latin typeface="Cabi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0745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D79B9576-5039-4F50-BF87-5F3E6245D02D}"/>
              </a:ext>
            </a:extLst>
          </p:cNvPr>
          <p:cNvSpPr txBox="1"/>
          <p:nvPr/>
        </p:nvSpPr>
        <p:spPr>
          <a:xfrm>
            <a:off x="633131" y="1044094"/>
            <a:ext cx="4273248" cy="9664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000" dirty="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If you do not use Give A Little, your button will be similar to this:</a:t>
            </a:r>
            <a:endParaRPr lang="en-GB" sz="2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BAA2FAE-B417-48CB-BF7F-E1EB97F084D3}"/>
              </a:ext>
            </a:extLst>
          </p:cNvPr>
          <p:cNvSpPr txBox="1">
            <a:spLocks/>
          </p:cNvSpPr>
          <p:nvPr/>
        </p:nvSpPr>
        <p:spPr>
          <a:xfrm>
            <a:off x="633131" y="0"/>
            <a:ext cx="6567569" cy="13377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>
                <a:solidFill>
                  <a:srgbClr val="002060"/>
                </a:solidFill>
                <a:latin typeface="Cabin"/>
              </a:rPr>
              <a:t>Add a donate button</a:t>
            </a:r>
            <a:endParaRPr lang="en-GB" sz="3600" b="1" dirty="0">
              <a:solidFill>
                <a:srgbClr val="002060"/>
              </a:solidFill>
              <a:latin typeface="Cabin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042404-C501-FCD4-1189-CE39473EE7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8869" y="493156"/>
            <a:ext cx="5400000" cy="34510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7CC9D6E-D9F7-A4F5-A465-6BAFCF1035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131" y="2381849"/>
            <a:ext cx="4748762" cy="1881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34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D79B9576-5039-4F50-BF87-5F3E6245D02D}"/>
              </a:ext>
            </a:extLst>
          </p:cNvPr>
          <p:cNvSpPr txBox="1"/>
          <p:nvPr/>
        </p:nvSpPr>
        <p:spPr>
          <a:xfrm>
            <a:off x="633131" y="1044094"/>
            <a:ext cx="4273248" cy="9664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000" dirty="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If you use Give A Little, your button has more options:</a:t>
            </a:r>
            <a:endParaRPr lang="en-GB" sz="2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BAA2FAE-B417-48CB-BF7F-E1EB97F084D3}"/>
              </a:ext>
            </a:extLst>
          </p:cNvPr>
          <p:cNvSpPr txBox="1">
            <a:spLocks/>
          </p:cNvSpPr>
          <p:nvPr/>
        </p:nvSpPr>
        <p:spPr>
          <a:xfrm>
            <a:off x="633131" y="0"/>
            <a:ext cx="6567569" cy="13377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>
                <a:solidFill>
                  <a:srgbClr val="002060"/>
                </a:solidFill>
                <a:latin typeface="Cabin"/>
              </a:rPr>
              <a:t>Add a donate button</a:t>
            </a:r>
            <a:endParaRPr lang="en-GB" sz="3600" b="1" dirty="0">
              <a:solidFill>
                <a:srgbClr val="002060"/>
              </a:solidFill>
              <a:latin typeface="Cabin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D255C8-B378-2406-59E8-371C110856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4366" y="388108"/>
            <a:ext cx="5400000" cy="44593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7FD3C50-303D-5BC6-BD1D-08E64223E69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402"/>
          <a:stretch/>
        </p:blipFill>
        <p:spPr>
          <a:xfrm>
            <a:off x="707634" y="2381849"/>
            <a:ext cx="4939310" cy="25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331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flat screen tv sitting on top of a television&#10;&#10;Description automatically generated">
            <a:extLst>
              <a:ext uri="{FF2B5EF4-FFF2-40B4-BE49-F238E27FC236}">
                <a16:creationId xmlns:a16="http://schemas.microsoft.com/office/drawing/2014/main" id="{C39C5308-8C8A-418F-81FC-3D5C4C6B6F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4979" y="1230489"/>
            <a:ext cx="10004464" cy="562751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6688C09-D3A6-4966-BC49-35BD8914E1FB}"/>
              </a:ext>
            </a:extLst>
          </p:cNvPr>
          <p:cNvSpPr/>
          <p:nvPr/>
        </p:nvSpPr>
        <p:spPr>
          <a:xfrm>
            <a:off x="6745020" y="1764247"/>
            <a:ext cx="5205032" cy="28131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352C7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Click on </a:t>
            </a:r>
            <a:r>
              <a:rPr lang="en-GB" sz="2000" b="1" dirty="0">
                <a:solidFill>
                  <a:srgbClr val="352C7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Add a page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352C7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Add title, content, cover image and video URL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352C7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Format the text by </a:t>
            </a:r>
            <a:r>
              <a:rPr lang="en-GB" sz="2000" b="1" dirty="0">
                <a:solidFill>
                  <a:srgbClr val="352C7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highlighting</a:t>
            </a:r>
            <a:r>
              <a:rPr lang="en-GB" sz="2000" dirty="0">
                <a:solidFill>
                  <a:srgbClr val="352C7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the text with the cursor and selecting an option. </a:t>
            </a:r>
          </a:p>
        </p:txBody>
      </p:sp>
      <p:pic>
        <p:nvPicPr>
          <p:cNvPr id="5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C2EA4667-411E-43E7-964F-0E81CBB40C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7634" y="4181052"/>
            <a:ext cx="2636262" cy="11160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1B050142-4E5D-4846-B8ED-5221DE084EF6}"/>
              </a:ext>
            </a:extLst>
          </p:cNvPr>
          <p:cNvSpPr txBox="1">
            <a:spLocks/>
          </p:cNvSpPr>
          <p:nvPr/>
        </p:nvSpPr>
        <p:spPr>
          <a:xfrm>
            <a:off x="633131" y="0"/>
            <a:ext cx="6567569" cy="13377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>
                <a:solidFill>
                  <a:srgbClr val="002060"/>
                </a:solidFill>
                <a:latin typeface="Cabin"/>
              </a:rPr>
              <a:t>Add a page</a:t>
            </a:r>
            <a:endParaRPr lang="en-GB" sz="3600" b="1" dirty="0">
              <a:solidFill>
                <a:srgbClr val="002060"/>
              </a:solidFill>
              <a:latin typeface="Cabin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4E7964B-6968-4092-9924-99FDBBDA632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05" r="173" b="7885"/>
          <a:stretch/>
        </p:blipFill>
        <p:spPr>
          <a:xfrm>
            <a:off x="917562" y="2059708"/>
            <a:ext cx="5178438" cy="3237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119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1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8E78BC63-0A41-433F-A86B-D9E00FDDB8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8656" t="9615" r="18076" b="9259"/>
          <a:stretch/>
        </p:blipFill>
        <p:spPr>
          <a:xfrm>
            <a:off x="839488" y="1760444"/>
            <a:ext cx="5457888" cy="3969328"/>
          </a:xfrm>
          <a:prstGeom prst="rect">
            <a:avLst/>
          </a:prstGeom>
        </p:spPr>
      </p:pic>
      <p:pic>
        <p:nvPicPr>
          <p:cNvPr id="33" name="Picture 33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C3730719-FC2F-43D7-805B-1AA78AFFFDC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8" r="-196" b="41504"/>
          <a:stretch/>
        </p:blipFill>
        <p:spPr>
          <a:xfrm>
            <a:off x="1255059" y="1926290"/>
            <a:ext cx="4625805" cy="3501662"/>
          </a:xfrm>
          <a:prstGeom prst="rect">
            <a:avLst/>
          </a:prstGeom>
        </p:spPr>
      </p:pic>
      <p:pic>
        <p:nvPicPr>
          <p:cNvPr id="3" name="Picture 4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AA44287E-81BF-4B97-8DF1-D9B415E9DDD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88" b="-395"/>
          <a:stretch/>
        </p:blipFill>
        <p:spPr>
          <a:xfrm>
            <a:off x="1255059" y="1927812"/>
            <a:ext cx="4634721" cy="2294196"/>
          </a:xfrm>
          <a:prstGeom prst="rect">
            <a:avLst/>
          </a:prstGeom>
        </p:spPr>
      </p:pic>
      <p:pic>
        <p:nvPicPr>
          <p:cNvPr id="6" name="Picture 6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F1C810A0-2E5B-40DF-8336-47DC9F463E9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6" b="20020"/>
          <a:stretch/>
        </p:blipFill>
        <p:spPr>
          <a:xfrm>
            <a:off x="1255059" y="3587015"/>
            <a:ext cx="4634675" cy="1835469"/>
          </a:xfrm>
          <a:prstGeom prst="rect">
            <a:avLst/>
          </a:prstGeom>
        </p:spPr>
      </p:pic>
      <p:pic>
        <p:nvPicPr>
          <p:cNvPr id="5" name="Picture 6" descr="A screenshot of a computer&#10;&#10;Description generated with very high confidence">
            <a:extLst>
              <a:ext uri="{FF2B5EF4-FFF2-40B4-BE49-F238E27FC236}">
                <a16:creationId xmlns:a16="http://schemas.microsoft.com/office/drawing/2014/main" id="{D10D6B6C-A7D8-42A0-A62D-712E54F652B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6993" t="8139" r="16993" b="6977"/>
          <a:stretch/>
        </p:blipFill>
        <p:spPr>
          <a:xfrm>
            <a:off x="672353" y="1689922"/>
            <a:ext cx="5782240" cy="4159498"/>
          </a:xfrm>
          <a:prstGeom prst="rect">
            <a:avLst/>
          </a:prstGeom>
        </p:spPr>
      </p:pic>
      <p:pic>
        <p:nvPicPr>
          <p:cNvPr id="7" name="Picture 7" descr="A screenshot of a computer&#10;&#10;Description generated with very high confidence">
            <a:extLst>
              <a:ext uri="{FF2B5EF4-FFF2-40B4-BE49-F238E27FC236}">
                <a16:creationId xmlns:a16="http://schemas.microsoft.com/office/drawing/2014/main" id="{F8835DAB-ED46-4F17-9443-3B5D2E2CBCC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7647" t="8140" r="17647" b="7727"/>
          <a:stretch/>
        </p:blipFill>
        <p:spPr>
          <a:xfrm>
            <a:off x="744070" y="1688372"/>
            <a:ext cx="5629838" cy="4123642"/>
          </a:xfrm>
          <a:prstGeom prst="rect">
            <a:avLst/>
          </a:prstGeom>
        </p:spPr>
      </p:pic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B47879AD-5A2B-429D-B36D-7B97D811266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8" t="15768" r="48" b="33748"/>
          <a:stretch/>
        </p:blipFill>
        <p:spPr>
          <a:xfrm>
            <a:off x="1215133" y="1926291"/>
            <a:ext cx="4663487" cy="3496194"/>
          </a:xfrm>
          <a:prstGeom prst="rect">
            <a:avLst/>
          </a:prstGeom>
        </p:spPr>
      </p:pic>
      <p:pic>
        <p:nvPicPr>
          <p:cNvPr id="12" name="Picture 11" descr="A flat screen tv sitting on top of a television&#10;&#10;Description automatically generated">
            <a:extLst>
              <a:ext uri="{FF2B5EF4-FFF2-40B4-BE49-F238E27FC236}">
                <a16:creationId xmlns:a16="http://schemas.microsoft.com/office/drawing/2014/main" id="{8C18D26D-DABF-421E-B854-5EEF6B70815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2414" y="1230489"/>
            <a:ext cx="10004464" cy="5627511"/>
          </a:xfrm>
          <a:prstGeom prst="rect">
            <a:avLst/>
          </a:prstGeom>
        </p:spPr>
      </p:pic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5B82C6B7-2405-4351-860C-4B6F7DB40396}"/>
              </a:ext>
            </a:extLst>
          </p:cNvPr>
          <p:cNvSpPr txBox="1">
            <a:spLocks/>
          </p:cNvSpPr>
          <p:nvPr/>
        </p:nvSpPr>
        <p:spPr>
          <a:xfrm>
            <a:off x="6757406" y="1921913"/>
            <a:ext cx="4802753" cy="1889813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1800"/>
              </a:spcBef>
              <a:spcAft>
                <a:spcPts val="3600"/>
              </a:spcAft>
            </a:pPr>
            <a:r>
              <a:rPr lang="en-GB" sz="2000" dirty="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Click on </a:t>
            </a:r>
            <a:r>
              <a:rPr lang="en-GB" sz="2000" b="1" dirty="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Analytics</a:t>
            </a:r>
            <a:br>
              <a:rPr lang="en-GB" sz="2000" b="1" dirty="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GB" sz="2000" dirty="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View </a:t>
            </a:r>
            <a:r>
              <a:rPr lang="en-GB" sz="2000" b="1" dirty="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page views</a:t>
            </a:r>
            <a:r>
              <a:rPr lang="en-GB" sz="2000" dirty="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GB" sz="2000" b="1" dirty="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online donations </a:t>
            </a:r>
            <a:r>
              <a:rPr lang="en-GB" sz="2000" dirty="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and add a </a:t>
            </a:r>
            <a:r>
              <a:rPr lang="en-GB" sz="2000" b="1" dirty="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google analytics </a:t>
            </a:r>
            <a:r>
              <a:rPr lang="en-GB" sz="2000" dirty="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tracking code, if you wish</a:t>
            </a:r>
            <a:endParaRPr lang="en-GB" sz="2000" dirty="0">
              <a:solidFill>
                <a:srgbClr val="352C7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754F57A3-54CC-4902-9F15-E0AB14063B14}"/>
              </a:ext>
            </a:extLst>
          </p:cNvPr>
          <p:cNvSpPr txBox="1">
            <a:spLocks/>
          </p:cNvSpPr>
          <p:nvPr/>
        </p:nvSpPr>
        <p:spPr>
          <a:xfrm>
            <a:off x="633131" y="0"/>
            <a:ext cx="6567569" cy="13377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>
                <a:solidFill>
                  <a:srgbClr val="002060"/>
                </a:solidFill>
                <a:latin typeface="Cabin"/>
              </a:rPr>
              <a:t>Check site analytics</a:t>
            </a:r>
            <a:endParaRPr lang="en-GB" sz="3600" b="1" dirty="0">
              <a:solidFill>
                <a:srgbClr val="002060"/>
              </a:solidFill>
              <a:latin typeface="Cabin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A537E65-2903-4EB7-9D26-4675DFB1878E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-178" b="5271"/>
          <a:stretch/>
        </p:blipFill>
        <p:spPr>
          <a:xfrm>
            <a:off x="923636" y="2032556"/>
            <a:ext cx="5172364" cy="3277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010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flat screen tv sitting on top of a television&#10;&#10;Description automatically generated">
            <a:extLst>
              <a:ext uri="{FF2B5EF4-FFF2-40B4-BE49-F238E27FC236}">
                <a16:creationId xmlns:a16="http://schemas.microsoft.com/office/drawing/2014/main" id="{5DE4FA96-23EB-4F12-B7F3-823F4A71DF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4979" y="1230489"/>
            <a:ext cx="10004464" cy="56275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D40056-39F5-4CDD-B807-99C6BBD5E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2947" y="2256083"/>
            <a:ext cx="5414031" cy="1428148"/>
          </a:xfr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000" b="1" dirty="0">
                <a:solidFill>
                  <a:srgbClr val="352C7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Set up your A Church Near You page as your main website by switching your domain </a:t>
            </a:r>
          </a:p>
        </p:txBody>
      </p:sp>
      <p:pic>
        <p:nvPicPr>
          <p:cNvPr id="9" name="Picture 9" descr="A screenshot of a social media post&#10;&#10;Description generated with very high confidence">
            <a:extLst>
              <a:ext uri="{FF2B5EF4-FFF2-40B4-BE49-F238E27FC236}">
                <a16:creationId xmlns:a16="http://schemas.microsoft.com/office/drawing/2014/main" id="{60571D98-247C-4C3D-8400-85ECB875BD9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500" t="85" r="192" b="3297"/>
          <a:stretch/>
        </p:blipFill>
        <p:spPr>
          <a:xfrm>
            <a:off x="908675" y="2068284"/>
            <a:ext cx="5152065" cy="3222173"/>
          </a:xfrm>
          <a:prstGeom prst="rect">
            <a:avLst/>
          </a:prstGeom>
          <a:ln w="22225">
            <a:solidFill>
              <a:schemeClr val="bg2">
                <a:lumMod val="10000"/>
              </a:schemeClr>
            </a:solidFill>
          </a:ln>
        </p:spPr>
      </p:pic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DE8E850F-8B2D-419D-B95D-4C22C22351C2}"/>
              </a:ext>
            </a:extLst>
          </p:cNvPr>
          <p:cNvSpPr txBox="1">
            <a:spLocks/>
          </p:cNvSpPr>
          <p:nvPr/>
        </p:nvSpPr>
        <p:spPr>
          <a:xfrm>
            <a:off x="6777969" y="3930574"/>
            <a:ext cx="3686762" cy="369332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800"/>
              </a:spcBef>
              <a:spcAft>
                <a:spcPts val="3600"/>
              </a:spcAft>
              <a:buFont typeface="Arial" panose="020B0604020202020204" pitchFamily="34" charset="0"/>
              <a:buNone/>
            </a:pPr>
            <a:r>
              <a:rPr lang="en-GB" sz="2000" dirty="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💻 </a:t>
            </a:r>
            <a:r>
              <a:rPr lang="en-GB" sz="2000" dirty="0">
                <a:solidFill>
                  <a:srgbClr val="352C7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Custom domain set up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BA84094-2C18-4782-8DA7-9C73A3F822C0}"/>
              </a:ext>
            </a:extLst>
          </p:cNvPr>
          <p:cNvSpPr txBox="1"/>
          <p:nvPr/>
        </p:nvSpPr>
        <p:spPr>
          <a:xfrm>
            <a:off x="6777969" y="4355306"/>
            <a:ext cx="5414031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352C7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www.achurchnearyou.com/custom-domain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4807F4B-7DD3-4A7A-8935-BC116E694269}"/>
              </a:ext>
            </a:extLst>
          </p:cNvPr>
          <p:cNvSpPr txBox="1">
            <a:spLocks/>
          </p:cNvSpPr>
          <p:nvPr/>
        </p:nvSpPr>
        <p:spPr>
          <a:xfrm>
            <a:off x="633131" y="0"/>
            <a:ext cx="6567569" cy="13377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>
                <a:solidFill>
                  <a:srgbClr val="002060"/>
                </a:solidFill>
                <a:latin typeface="Cabin"/>
              </a:rPr>
              <a:t>Use your own domain name</a:t>
            </a:r>
            <a:endParaRPr lang="en-GB" sz="3600" b="1" dirty="0">
              <a:solidFill>
                <a:srgbClr val="002060"/>
              </a:solidFill>
              <a:latin typeface="Cabi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2923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>
            <a:extLst>
              <a:ext uri="{FF2B5EF4-FFF2-40B4-BE49-F238E27FC236}">
                <a16:creationId xmlns:a16="http://schemas.microsoft.com/office/drawing/2014/main" id="{EEE9A55A-4178-4FD7-AF8F-E505F2F87E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088" y="223057"/>
            <a:ext cx="6567569" cy="1337755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rgbClr val="002060"/>
                </a:solidFill>
                <a:latin typeface="Cabin"/>
              </a:rPr>
              <a:t>What are we covering today?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7CB7B2D-1CB7-4920-9E81-86424823294A}"/>
              </a:ext>
            </a:extLst>
          </p:cNvPr>
          <p:cNvSpPr txBox="1"/>
          <p:nvPr/>
        </p:nvSpPr>
        <p:spPr>
          <a:xfrm>
            <a:off x="565491" y="1401527"/>
            <a:ext cx="4230315" cy="52322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spAutoFit/>
          </a:bodyPr>
          <a:lstStyle/>
          <a:p>
            <a:endParaRPr lang="en-GB" sz="2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40010E8-7067-E78C-C890-715E09EE0396}"/>
              </a:ext>
            </a:extLst>
          </p:cNvPr>
          <p:cNvSpPr txBox="1"/>
          <p:nvPr/>
        </p:nvSpPr>
        <p:spPr>
          <a:xfrm>
            <a:off x="706647" y="1480469"/>
            <a:ext cx="9608617" cy="2308324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2400" b="1" dirty="0">
                <a:latin typeface="Segoe UI"/>
                <a:cs typeface="Segoe UI"/>
              </a:rPr>
              <a:t>You can use AChurchNearYou.com:</a:t>
            </a:r>
            <a:endParaRPr lang="en-US"/>
          </a:p>
          <a:p>
            <a:pPr marL="914400" lvl="1" indent="-457200">
              <a:buFont typeface="Arial"/>
              <a:buChar char="•"/>
            </a:pPr>
            <a:r>
              <a:rPr lang="en-GB" sz="2400" dirty="0">
                <a:latin typeface="Segoe UI"/>
                <a:cs typeface="Segoe UI"/>
              </a:rPr>
              <a:t>as your main church or benefice website</a:t>
            </a:r>
          </a:p>
          <a:p>
            <a:pPr marL="914400" lvl="1" indent="-457200">
              <a:buFont typeface="Arial"/>
              <a:buChar char="•"/>
            </a:pPr>
            <a:r>
              <a:rPr lang="en-GB" sz="2400" dirty="0">
                <a:latin typeface="Segoe UI"/>
                <a:cs typeface="Segoe UI"/>
              </a:rPr>
              <a:t>or alongside an existing website</a:t>
            </a:r>
            <a:endParaRPr lang="en-GB" sz="2400" b="1" dirty="0">
              <a:latin typeface="Segoe UI"/>
              <a:cs typeface="Segoe UI"/>
            </a:endParaRPr>
          </a:p>
          <a:p>
            <a:endParaRPr lang="en-GB" sz="2400" b="1" dirty="0">
              <a:latin typeface="Segoe UI"/>
              <a:cs typeface="Segoe UI"/>
            </a:endParaRPr>
          </a:p>
          <a:p>
            <a:pPr>
              <a:buFont typeface="Arial"/>
            </a:pPr>
            <a:endParaRPr lang="en-GB" sz="2400" b="1" dirty="0">
              <a:latin typeface="Segoe UI"/>
              <a:cs typeface="Segoe UI"/>
            </a:endParaRPr>
          </a:p>
          <a:p>
            <a:pPr>
              <a:buFont typeface="Arial"/>
            </a:pPr>
            <a:endParaRPr lang="en-GB" sz="2400" b="1" dirty="0">
              <a:latin typeface="Segoe UI"/>
              <a:cs typeface="Segoe U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13A6006-0E62-CDA0-C153-A04BF8D9AA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4905" y="-170760"/>
            <a:ext cx="5659395" cy="212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419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575B70FC-B96C-4869-B7E6-AB9DF98D29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91"/>
            <a:ext cx="12192000" cy="6858000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4442E09-DD3E-44F4-870F-7DB20A5018AB}"/>
              </a:ext>
            </a:extLst>
          </p:cNvPr>
          <p:cNvSpPr/>
          <p:nvPr/>
        </p:nvSpPr>
        <p:spPr>
          <a:xfrm>
            <a:off x="924624" y="2047397"/>
            <a:ext cx="4340338" cy="98765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88E8A4F-9E54-488D-BC0C-D206D9A21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2912" y="2438344"/>
            <a:ext cx="5786517" cy="1200329"/>
          </a:xfrm>
        </p:spPr>
        <p:txBody>
          <a:bodyPr wrap="square">
            <a:spAutoFit/>
          </a:bodyPr>
          <a:lstStyle/>
          <a:p>
            <a:r>
              <a:rPr lang="en-GB" sz="3600" b="1" dirty="0">
                <a:solidFill>
                  <a:schemeClr val="bg1"/>
                </a:solidFill>
                <a:latin typeface="+mn-lt"/>
                <a:ea typeface="Open Sans"/>
                <a:cs typeface="Open Sans"/>
              </a:rPr>
              <a:t>New Features: </a:t>
            </a:r>
            <a:br>
              <a:rPr lang="en-GB" sz="3600" b="1" dirty="0">
                <a:solidFill>
                  <a:schemeClr val="bg1"/>
                </a:solidFill>
                <a:latin typeface="+mn-lt"/>
                <a:ea typeface="Open Sans"/>
                <a:cs typeface="Open Sans"/>
              </a:rPr>
            </a:br>
            <a:r>
              <a:rPr lang="en-GB" sz="3600" b="1" dirty="0">
                <a:solidFill>
                  <a:schemeClr val="bg1"/>
                </a:solidFill>
                <a:latin typeface="+mn-lt"/>
                <a:ea typeface="Open Sans"/>
                <a:cs typeface="Open Sans"/>
              </a:rPr>
              <a:t>Benefice Functionality</a:t>
            </a:r>
            <a:endParaRPr lang="en-GB" sz="3600" b="1" dirty="0" err="1">
              <a:solidFill>
                <a:schemeClr val="bg1"/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6" name="Picture 15" descr="A picture containing icon&#10;&#10;Description automatically generated">
            <a:extLst>
              <a:ext uri="{FF2B5EF4-FFF2-40B4-BE49-F238E27FC236}">
                <a16:creationId xmlns:a16="http://schemas.microsoft.com/office/drawing/2014/main" id="{80261A5A-C638-42F0-9D54-B0087D77187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928" y="2231083"/>
            <a:ext cx="3417454" cy="638093"/>
          </a:xfrm>
          <a:prstGeom prst="rect">
            <a:avLst/>
          </a:prstGeom>
        </p:spPr>
      </p:pic>
      <p:pic>
        <p:nvPicPr>
          <p:cNvPr id="2" name="Picture 2" descr="A picture containing text, screenshot, electronics, display&#10;&#10;Description automatically generated">
            <a:extLst>
              <a:ext uri="{FF2B5EF4-FFF2-40B4-BE49-F238E27FC236}">
                <a16:creationId xmlns:a16="http://schemas.microsoft.com/office/drawing/2014/main" id="{D918C552-8FBF-F508-8DC7-4C04AC531E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1511" y="1938296"/>
            <a:ext cx="4577644" cy="2854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793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46B1203-BF8C-73E3-21E2-3EDD972032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GB" dirty="0"/>
              <a:t>Benefice homepages</a:t>
            </a:r>
          </a:p>
          <a:p>
            <a:r>
              <a:rPr lang="en-GB" dirty="0"/>
              <a:t>List and manage services and events, news and notices and custom pages at benefice level, and choose which church site(s) they will also appear on</a:t>
            </a:r>
          </a:p>
          <a:p>
            <a:r>
              <a:rPr lang="en-GB" dirty="0">
                <a:solidFill>
                  <a:srgbClr val="382E73"/>
                </a:solidFill>
                <a:latin typeface="Cabin"/>
              </a:rPr>
              <a:t>Option to swap out 'benefice' language, to suit what you use locally</a:t>
            </a:r>
          </a:p>
          <a:p>
            <a:r>
              <a:rPr lang="en-GB" dirty="0">
                <a:solidFill>
                  <a:srgbClr val="382E73"/>
                </a:solidFill>
                <a:latin typeface="Cabin"/>
              </a:rPr>
              <a:t>Flexible options for linking to benefice sites from church sites</a:t>
            </a:r>
          </a:p>
          <a:p>
            <a:endParaRPr lang="en-GB" dirty="0">
              <a:solidFill>
                <a:srgbClr val="382E73"/>
              </a:solidFill>
              <a:latin typeface="Cabin"/>
            </a:endParaRPr>
          </a:p>
          <a:p>
            <a:pPr marL="0" indent="0">
              <a:buNone/>
            </a:pPr>
            <a:r>
              <a:rPr lang="en-GB" dirty="0">
                <a:solidFill>
                  <a:srgbClr val="382E73"/>
                </a:solidFill>
                <a:latin typeface="Cabin"/>
              </a:rPr>
              <a:t>See: </a:t>
            </a:r>
            <a:r>
              <a:rPr lang="en-GB" dirty="0">
                <a:solidFill>
                  <a:srgbClr val="382E73"/>
                </a:solidFill>
                <a:latin typeface="Cabin"/>
                <a:hlinkClick r:id="rId2"/>
              </a:rPr>
              <a:t>cofe.io/BeneficeFeaturesACNY</a:t>
            </a:r>
          </a:p>
          <a:p>
            <a:endParaRPr lang="en-GB" dirty="0">
              <a:solidFill>
                <a:srgbClr val="382E73"/>
              </a:solidFill>
              <a:latin typeface="Cabin"/>
            </a:endParaRPr>
          </a:p>
          <a:p>
            <a:endParaRPr lang="en-GB" dirty="0">
              <a:solidFill>
                <a:srgbClr val="382E73"/>
              </a:solidFill>
              <a:latin typeface="Cabin"/>
            </a:endParaRPr>
          </a:p>
          <a:p>
            <a:endParaRPr lang="en-GB" dirty="0">
              <a:solidFill>
                <a:srgbClr val="382E73"/>
              </a:solidFill>
              <a:latin typeface="Cabin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E057200-7AA1-3252-746A-9C36CA2DBA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Benefice features</a:t>
            </a:r>
          </a:p>
        </p:txBody>
      </p:sp>
    </p:spTree>
    <p:extLst>
      <p:ext uri="{BB962C8B-B14F-4D97-AF65-F5344CB8AC3E}">
        <p14:creationId xmlns:p14="http://schemas.microsoft.com/office/powerpoint/2010/main" val="3313377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575B70FC-B96C-4869-B7E6-AB9DF98D29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91"/>
            <a:ext cx="12192000" cy="6858000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4442E09-DD3E-44F4-870F-7DB20A5018AB}"/>
              </a:ext>
            </a:extLst>
          </p:cNvPr>
          <p:cNvSpPr/>
          <p:nvPr/>
        </p:nvSpPr>
        <p:spPr>
          <a:xfrm>
            <a:off x="924624" y="2047397"/>
            <a:ext cx="4340338" cy="98765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88E8A4F-9E54-488D-BC0C-D206D9A21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7468" y="2546010"/>
            <a:ext cx="5130351" cy="646331"/>
          </a:xfrm>
        </p:spPr>
        <p:txBody>
          <a:bodyPr wrap="square">
            <a:spAutoFit/>
          </a:bodyPr>
          <a:lstStyle/>
          <a:p>
            <a:r>
              <a:rPr lang="en-GB" sz="3600" b="1" dirty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Becoming an editor</a:t>
            </a:r>
          </a:p>
        </p:txBody>
      </p:sp>
      <p:pic>
        <p:nvPicPr>
          <p:cNvPr id="16" name="Picture 15" descr="A picture containing icon&#10;&#10;Description automatically generated">
            <a:extLst>
              <a:ext uri="{FF2B5EF4-FFF2-40B4-BE49-F238E27FC236}">
                <a16:creationId xmlns:a16="http://schemas.microsoft.com/office/drawing/2014/main" id="{80261A5A-C638-42F0-9D54-B0087D77187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928" y="2231083"/>
            <a:ext cx="3417454" cy="638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868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>
            <a:extLst>
              <a:ext uri="{FF2B5EF4-FFF2-40B4-BE49-F238E27FC236}">
                <a16:creationId xmlns:a16="http://schemas.microsoft.com/office/drawing/2014/main" id="{EEE9A55A-4178-4FD7-AF8F-E505F2F87E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368" y="281214"/>
            <a:ext cx="10377568" cy="1337755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rgbClr val="002060"/>
                </a:solidFill>
                <a:latin typeface="Cabin"/>
              </a:rPr>
              <a:t>Becoming an editor: Summary</a:t>
            </a:r>
            <a:endParaRPr lang="en-GB" sz="3600" b="1" dirty="0">
              <a:solidFill>
                <a:srgbClr val="002060"/>
              </a:solidFill>
              <a:latin typeface="Cabin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A921F6-5024-4642-919E-BC2DF14B0F7A}"/>
              </a:ext>
            </a:extLst>
          </p:cNvPr>
          <p:cNvSpPr txBox="1"/>
          <p:nvPr/>
        </p:nvSpPr>
        <p:spPr>
          <a:xfrm>
            <a:off x="641814" y="1610347"/>
            <a:ext cx="5109472" cy="4198137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b="1" dirty="0">
                <a:latin typeface="Open Sans"/>
                <a:ea typeface="Open Sans"/>
                <a:cs typeface="Open Sans"/>
              </a:rPr>
              <a:t>Step 1: Register</a:t>
            </a:r>
            <a:endParaRPr lang="en-GB" sz="2400" dirty="0">
              <a:latin typeface="Open Sans"/>
              <a:ea typeface="Open Sans"/>
              <a:cs typeface="Open Sans"/>
            </a:endParaRPr>
          </a:p>
          <a:p>
            <a:pPr>
              <a:lnSpc>
                <a:spcPct val="150000"/>
              </a:lnSpc>
            </a:pPr>
            <a:endParaRPr lang="en-GB" sz="2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2400" b="1" dirty="0">
                <a:latin typeface="Open Sans"/>
                <a:ea typeface="Open Sans"/>
                <a:cs typeface="Open Sans"/>
              </a:rPr>
              <a:t>Step 2: Request to edit a church</a:t>
            </a:r>
          </a:p>
          <a:p>
            <a:pPr>
              <a:lnSpc>
                <a:spcPct val="150000"/>
              </a:lnSpc>
            </a:pPr>
            <a:endParaRPr lang="en-GB" sz="2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2400" b="1" dirty="0">
                <a:latin typeface="Open Sans"/>
                <a:ea typeface="Open Sans"/>
                <a:cs typeface="Open Sans"/>
              </a:rPr>
              <a:t>Step 3: Approval</a:t>
            </a:r>
          </a:p>
          <a:p>
            <a:pPr>
              <a:lnSpc>
                <a:spcPct val="150000"/>
              </a:lnSpc>
            </a:pPr>
            <a:endParaRPr lang="en-GB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You get an email at each step. </a:t>
            </a:r>
          </a:p>
          <a:p>
            <a:pPr>
              <a:lnSpc>
                <a:spcPct val="150000"/>
              </a:lnSpc>
            </a:pPr>
            <a:endParaRPr lang="en-GB" sz="20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A0FDFA8-CEC2-6286-E402-F492A1D396E1}"/>
              </a:ext>
            </a:extLst>
          </p:cNvPr>
          <p:cNvSpPr txBox="1"/>
          <p:nvPr/>
        </p:nvSpPr>
        <p:spPr>
          <a:xfrm>
            <a:off x="7427242" y="2635418"/>
            <a:ext cx="4029972" cy="2895601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000" dirty="0">
                <a:latin typeface="Open Sans"/>
                <a:ea typeface="Open Sans"/>
                <a:cs typeface="Open Sans"/>
              </a:rPr>
              <a:t>When you become an approved editor for a church, you AUTOMATICALLY also get access to edit the corresponding benefice site. </a:t>
            </a:r>
            <a:endParaRPr lang="en-US" sz="2000" dirty="0">
              <a:latin typeface="Open Sans"/>
              <a:ea typeface="Open Sans"/>
              <a:cs typeface="Open Sans"/>
            </a:endParaRPr>
          </a:p>
          <a:p>
            <a:pPr>
              <a:lnSpc>
                <a:spcPct val="150000"/>
              </a:lnSpc>
            </a:pPr>
            <a:endParaRPr lang="en-GB" sz="2400" b="1" dirty="0">
              <a:latin typeface="Open Sans"/>
              <a:ea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92266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1">
            <a:extLst>
              <a:ext uri="{FF2B5EF4-FFF2-40B4-BE49-F238E27FC236}">
                <a16:creationId xmlns:a16="http://schemas.microsoft.com/office/drawing/2014/main" id="{0E465510-E415-4971-9F02-935B17F93B25}"/>
              </a:ext>
            </a:extLst>
          </p:cNvPr>
          <p:cNvSpPr txBox="1">
            <a:spLocks/>
          </p:cNvSpPr>
          <p:nvPr/>
        </p:nvSpPr>
        <p:spPr>
          <a:xfrm>
            <a:off x="7032171" y="604468"/>
            <a:ext cx="4727935" cy="4659802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endParaRPr lang="en-GB" sz="2000" dirty="0">
              <a:solidFill>
                <a:srgbClr val="352C7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endParaRPr lang="en-GB" sz="2000" i="1" dirty="0">
              <a:solidFill>
                <a:srgbClr val="352C7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GB" sz="2000" dirty="0">
                <a:solidFill>
                  <a:srgbClr val="352C70"/>
                </a:solidFill>
                <a:latin typeface="Open Sans"/>
                <a:ea typeface="Open Sans"/>
                <a:cs typeface="Open Sans"/>
              </a:rPr>
              <a:t>Go direct to the registration form:</a:t>
            </a:r>
            <a:r>
              <a:rPr lang="en-GB" sz="2000" i="1" dirty="0">
                <a:solidFill>
                  <a:srgbClr val="352C70"/>
                </a:solidFill>
                <a:latin typeface="Open Sans"/>
                <a:ea typeface="Open Sans"/>
                <a:cs typeface="Open Sans"/>
              </a:rPr>
              <a:t> achurchnearyou.com/accounts/signup/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endParaRPr lang="en-GB" sz="2000" i="1" dirty="0">
              <a:solidFill>
                <a:srgbClr val="352C70"/>
              </a:solidFill>
              <a:latin typeface="Open Sans"/>
              <a:ea typeface="Open Sans"/>
              <a:cs typeface="Open Sans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GB" sz="2000" dirty="0">
                <a:solidFill>
                  <a:srgbClr val="352C70"/>
                </a:solidFill>
                <a:latin typeface="Open Sans"/>
                <a:ea typeface="Open Sans"/>
                <a:cs typeface="Open Sans"/>
              </a:rPr>
              <a:t>Or to navigate to the registration form:</a:t>
            </a:r>
          </a:p>
          <a:p>
            <a:pPr marL="342900" indent="-342900">
              <a:lnSpc>
                <a:spcPct val="150000"/>
              </a:lnSpc>
              <a:spcBef>
                <a:spcPts val="0"/>
              </a:spcBef>
            </a:pPr>
            <a:r>
              <a:rPr lang="en-GB" sz="2000" dirty="0">
                <a:solidFill>
                  <a:srgbClr val="352C70"/>
                </a:solidFill>
                <a:latin typeface="Open Sans"/>
                <a:ea typeface="Open Sans"/>
                <a:cs typeface="Open Sans"/>
              </a:rPr>
              <a:t>Click 'Editor login' on the top menu</a:t>
            </a:r>
            <a:endParaRPr lang="en-GB" sz="2000" i="1" dirty="0">
              <a:solidFill>
                <a:srgbClr val="352C70"/>
              </a:solidFill>
              <a:latin typeface="Open Sans"/>
              <a:ea typeface="Open Sans"/>
              <a:cs typeface="Open Sans"/>
            </a:endParaRPr>
          </a:p>
          <a:p>
            <a:pPr marL="342900" indent="-342900">
              <a:lnSpc>
                <a:spcPct val="150000"/>
              </a:lnSpc>
              <a:spcBef>
                <a:spcPts val="0"/>
              </a:spcBef>
            </a:pPr>
            <a:r>
              <a:rPr lang="en-GB" sz="2000" dirty="0">
                <a:solidFill>
                  <a:srgbClr val="352C70"/>
                </a:solidFill>
                <a:latin typeface="Open Sans"/>
                <a:ea typeface="Open Sans"/>
                <a:cs typeface="Open Sans"/>
              </a:rPr>
              <a:t>Under the login form, click where it says 'click here to register' 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072F98F-D0EB-474E-BA8E-7138E0C4E7FD}"/>
              </a:ext>
            </a:extLst>
          </p:cNvPr>
          <p:cNvSpPr txBox="1">
            <a:spLocks/>
          </p:cNvSpPr>
          <p:nvPr/>
        </p:nvSpPr>
        <p:spPr>
          <a:xfrm>
            <a:off x="633131" y="0"/>
            <a:ext cx="6567569" cy="13377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>
                <a:solidFill>
                  <a:srgbClr val="002060"/>
                </a:solidFill>
                <a:latin typeface="Cabin"/>
              </a:rPr>
              <a:t>Step 1 Register</a:t>
            </a:r>
            <a:endParaRPr lang="en-GB" sz="3600" b="1" dirty="0">
              <a:solidFill>
                <a:srgbClr val="002060"/>
              </a:solidFill>
              <a:latin typeface="Cabin" pitchFamily="2" charset="0"/>
            </a:endParaRPr>
          </a:p>
        </p:txBody>
      </p:sp>
      <p:pic>
        <p:nvPicPr>
          <p:cNvPr id="2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D9D89B03-F116-CCDD-EDA9-5E00E9387C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44814" y="1562430"/>
            <a:ext cx="7950199" cy="3996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413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flat screen tv sitting on top of a television&#10;&#10;Description automatically generated">
            <a:extLst>
              <a:ext uri="{FF2B5EF4-FFF2-40B4-BE49-F238E27FC236}">
                <a16:creationId xmlns:a16="http://schemas.microsoft.com/office/drawing/2014/main" id="{63AECA38-9D4C-4A98-A697-28173E1001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7800" y="1286315"/>
            <a:ext cx="9269679" cy="5210226"/>
          </a:xfrm>
          <a:prstGeom prst="rect">
            <a:avLst/>
          </a:prstGeom>
        </p:spPr>
      </p:pic>
      <p:sp>
        <p:nvSpPr>
          <p:cNvPr id="15" name="Content Placeholder 1">
            <a:extLst>
              <a:ext uri="{FF2B5EF4-FFF2-40B4-BE49-F238E27FC236}">
                <a16:creationId xmlns:a16="http://schemas.microsoft.com/office/drawing/2014/main" id="{0E465510-E415-4971-9F02-935B17F93B25}"/>
              </a:ext>
            </a:extLst>
          </p:cNvPr>
          <p:cNvSpPr txBox="1">
            <a:spLocks/>
          </p:cNvSpPr>
          <p:nvPr/>
        </p:nvSpPr>
        <p:spPr>
          <a:xfrm>
            <a:off x="6397172" y="1203182"/>
            <a:ext cx="5489934" cy="4198137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GB" sz="2000" dirty="0">
                <a:solidFill>
                  <a:srgbClr val="352C70"/>
                </a:solidFill>
                <a:latin typeface="Open Sans"/>
                <a:ea typeface="Open Sans"/>
                <a:cs typeface="Open Sans"/>
              </a:rPr>
              <a:t>After you register you will be shown the login form. Go ahead and login.</a:t>
            </a:r>
            <a:endParaRPr lang="en-GB" sz="2000" dirty="0">
              <a:solidFill>
                <a:srgbClr val="352C7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endParaRPr lang="en-GB" sz="2000" dirty="0">
              <a:solidFill>
                <a:srgbClr val="352C70"/>
              </a:solidFill>
              <a:latin typeface="Open Sans"/>
              <a:ea typeface="Open Sans"/>
              <a:cs typeface="Open Sans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GB" sz="2000" dirty="0">
                <a:solidFill>
                  <a:srgbClr val="352C70"/>
                </a:solidFill>
                <a:latin typeface="Open Sans"/>
                <a:ea typeface="Open Sans"/>
                <a:cs typeface="Open Sans"/>
              </a:rPr>
              <a:t>After you login for the first time, you will be taken to the '</a:t>
            </a:r>
            <a:r>
              <a:rPr lang="en-GB" sz="2000" b="1" dirty="0">
                <a:solidFill>
                  <a:srgbClr val="352C70"/>
                </a:solidFill>
                <a:latin typeface="Open Sans"/>
                <a:ea typeface="Open Sans"/>
                <a:cs typeface="Open Sans"/>
              </a:rPr>
              <a:t>My churches and benefices' page</a:t>
            </a:r>
            <a:r>
              <a:rPr lang="en-GB" sz="2000" dirty="0">
                <a:solidFill>
                  <a:srgbClr val="352C70"/>
                </a:solidFill>
                <a:latin typeface="Open Sans"/>
                <a:ea typeface="Open Sans"/>
                <a:cs typeface="Open Sans"/>
              </a:rPr>
              <a:t> automatically. If not, use this link:</a:t>
            </a:r>
            <a:endParaRPr lang="en-GB" sz="2000" dirty="0">
              <a:solidFill>
                <a:srgbClr val="352C7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GB" sz="2000" i="1" dirty="0">
                <a:solidFill>
                  <a:srgbClr val="352C7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achurchnearyou.com/my-churches/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endParaRPr lang="en-GB" sz="2000" i="1" dirty="0">
              <a:solidFill>
                <a:srgbClr val="352C7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GB" sz="2000" b="1" dirty="0">
                <a:solidFill>
                  <a:srgbClr val="352C70"/>
                </a:solidFill>
                <a:latin typeface="Open Sans"/>
                <a:ea typeface="Open Sans"/>
                <a:cs typeface="Open Sans"/>
              </a:rPr>
              <a:t>Search for a church location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072F98F-D0EB-474E-BA8E-7138E0C4E7FD}"/>
              </a:ext>
            </a:extLst>
          </p:cNvPr>
          <p:cNvSpPr txBox="1">
            <a:spLocks/>
          </p:cNvSpPr>
          <p:nvPr/>
        </p:nvSpPr>
        <p:spPr>
          <a:xfrm>
            <a:off x="633131" y="0"/>
            <a:ext cx="8779226" cy="13377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>
                <a:solidFill>
                  <a:srgbClr val="002060"/>
                </a:solidFill>
                <a:latin typeface="Cabin"/>
              </a:rPr>
              <a:t>Step 2 Request to edit your church(es)</a:t>
            </a:r>
            <a:endParaRPr lang="en-GB" sz="3600" b="1" dirty="0">
              <a:solidFill>
                <a:srgbClr val="002060"/>
              </a:solidFill>
              <a:latin typeface="Cabin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AC3005-7AE1-C099-223A-A321156D85C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734"/>
          <a:stretch/>
        </p:blipFill>
        <p:spPr>
          <a:xfrm>
            <a:off x="851784" y="2217080"/>
            <a:ext cx="4677342" cy="267437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235B2DB-09EE-5C62-2510-ABB31778D2C0}"/>
              </a:ext>
            </a:extLst>
          </p:cNvPr>
          <p:cNvSpPr/>
          <p:nvPr/>
        </p:nvSpPr>
        <p:spPr>
          <a:xfrm>
            <a:off x="1726950" y="3831068"/>
            <a:ext cx="2938645" cy="18463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9096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flat screen tv sitting on top of a television&#10;&#10;Description automatically generated">
            <a:extLst>
              <a:ext uri="{FF2B5EF4-FFF2-40B4-BE49-F238E27FC236}">
                <a16:creationId xmlns:a16="http://schemas.microsoft.com/office/drawing/2014/main" id="{63AECA38-9D4C-4A98-A697-28173E1001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7800" y="1286315"/>
            <a:ext cx="10004464" cy="5627511"/>
          </a:xfrm>
          <a:prstGeom prst="rect">
            <a:avLst/>
          </a:prstGeom>
        </p:spPr>
      </p:pic>
      <p:sp>
        <p:nvSpPr>
          <p:cNvPr id="15" name="Content Placeholder 1">
            <a:extLst>
              <a:ext uri="{FF2B5EF4-FFF2-40B4-BE49-F238E27FC236}">
                <a16:creationId xmlns:a16="http://schemas.microsoft.com/office/drawing/2014/main" id="{0E465510-E415-4971-9F02-935B17F93B25}"/>
              </a:ext>
            </a:extLst>
          </p:cNvPr>
          <p:cNvSpPr txBox="1">
            <a:spLocks/>
          </p:cNvSpPr>
          <p:nvPr/>
        </p:nvSpPr>
        <p:spPr>
          <a:xfrm>
            <a:off x="7195457" y="2464111"/>
            <a:ext cx="4727935" cy="966483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GB" sz="2000" b="1" dirty="0">
                <a:solidFill>
                  <a:srgbClr val="352C70"/>
                </a:solidFill>
                <a:latin typeface="Open Sans"/>
                <a:ea typeface="Open Sans"/>
                <a:cs typeface="Open Sans"/>
              </a:rPr>
              <a:t>Select the church</a:t>
            </a:r>
            <a:r>
              <a:rPr lang="en-GB" sz="2000" dirty="0">
                <a:solidFill>
                  <a:srgbClr val="352C70"/>
                </a:solidFill>
                <a:latin typeface="Open Sans"/>
                <a:ea typeface="Open Sans"/>
                <a:cs typeface="Open Sans"/>
              </a:rPr>
              <a:t> you want</a:t>
            </a:r>
            <a:endParaRPr lang="en-GB" sz="2000" dirty="0">
              <a:solidFill>
                <a:srgbClr val="352C7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endParaRPr lang="en-GB" sz="2000" i="1" dirty="0">
              <a:solidFill>
                <a:srgbClr val="352C7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072F98F-D0EB-474E-BA8E-7138E0C4E7FD}"/>
              </a:ext>
            </a:extLst>
          </p:cNvPr>
          <p:cNvSpPr txBox="1">
            <a:spLocks/>
          </p:cNvSpPr>
          <p:nvPr/>
        </p:nvSpPr>
        <p:spPr>
          <a:xfrm>
            <a:off x="633131" y="0"/>
            <a:ext cx="11075165" cy="13377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>
                <a:solidFill>
                  <a:srgbClr val="002060"/>
                </a:solidFill>
                <a:latin typeface="Cabin"/>
              </a:rPr>
              <a:t>Step 2 Request to edit your church(es)</a:t>
            </a:r>
            <a:endParaRPr lang="en-GB" sz="3600" b="1" dirty="0">
              <a:solidFill>
                <a:srgbClr val="002060"/>
              </a:solidFill>
              <a:latin typeface="Cabin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6B69B0-B9ED-24B9-AEF6-6D63A19D9F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0873" y="2191768"/>
            <a:ext cx="5040000" cy="301849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1CDFA11-62D6-2004-9747-0A7D835F237A}"/>
              </a:ext>
            </a:extLst>
          </p:cNvPr>
          <p:cNvSpPr/>
          <p:nvPr/>
        </p:nvSpPr>
        <p:spPr>
          <a:xfrm>
            <a:off x="1074943" y="4100070"/>
            <a:ext cx="1144745" cy="14205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2460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flat screen tv sitting on top of a television&#10;&#10;Description automatically generated">
            <a:extLst>
              <a:ext uri="{FF2B5EF4-FFF2-40B4-BE49-F238E27FC236}">
                <a16:creationId xmlns:a16="http://schemas.microsoft.com/office/drawing/2014/main" id="{63AECA38-9D4C-4A98-A697-28173E1001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7800" y="1286315"/>
            <a:ext cx="10004464" cy="5627511"/>
          </a:xfrm>
          <a:prstGeom prst="rect">
            <a:avLst/>
          </a:prstGeom>
        </p:spPr>
      </p:pic>
      <p:sp>
        <p:nvSpPr>
          <p:cNvPr id="15" name="Content Placeholder 1">
            <a:extLst>
              <a:ext uri="{FF2B5EF4-FFF2-40B4-BE49-F238E27FC236}">
                <a16:creationId xmlns:a16="http://schemas.microsoft.com/office/drawing/2014/main" id="{0E465510-E415-4971-9F02-935B17F93B25}"/>
              </a:ext>
            </a:extLst>
          </p:cNvPr>
          <p:cNvSpPr txBox="1">
            <a:spLocks/>
          </p:cNvSpPr>
          <p:nvPr/>
        </p:nvSpPr>
        <p:spPr>
          <a:xfrm>
            <a:off x="7195457" y="2464111"/>
            <a:ext cx="4727935" cy="1428148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GB" sz="2000" dirty="0">
                <a:solidFill>
                  <a:srgbClr val="352C70"/>
                </a:solidFill>
                <a:latin typeface="Open Sans"/>
                <a:ea typeface="Open Sans"/>
                <a:cs typeface="Open Sans"/>
              </a:rPr>
              <a:t>Choose '</a:t>
            </a:r>
            <a:r>
              <a:rPr lang="en-GB" sz="2000" b="1" dirty="0">
                <a:solidFill>
                  <a:srgbClr val="352C70"/>
                </a:solidFill>
                <a:latin typeface="Open Sans"/>
                <a:ea typeface="Open Sans"/>
                <a:cs typeface="Open Sans"/>
              </a:rPr>
              <a:t>Edit this church</a:t>
            </a:r>
            <a:r>
              <a:rPr lang="en-GB" sz="2000" dirty="0">
                <a:solidFill>
                  <a:srgbClr val="352C70"/>
                </a:solidFill>
                <a:latin typeface="Open Sans"/>
                <a:ea typeface="Open Sans"/>
                <a:cs typeface="Open Sans"/>
              </a:rPr>
              <a:t>' - it's at the very bottom of the church's menu</a:t>
            </a:r>
            <a:endParaRPr lang="en-GB" sz="2000" dirty="0">
              <a:solidFill>
                <a:srgbClr val="352C7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endParaRPr lang="en-GB" sz="2000" i="1" dirty="0">
              <a:solidFill>
                <a:srgbClr val="352C7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072F98F-D0EB-474E-BA8E-7138E0C4E7FD}"/>
              </a:ext>
            </a:extLst>
          </p:cNvPr>
          <p:cNvSpPr txBox="1">
            <a:spLocks/>
          </p:cNvSpPr>
          <p:nvPr/>
        </p:nvSpPr>
        <p:spPr>
          <a:xfrm>
            <a:off x="633131" y="0"/>
            <a:ext cx="9057521" cy="13377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>
                <a:solidFill>
                  <a:srgbClr val="002060"/>
                </a:solidFill>
                <a:latin typeface="Cabin"/>
              </a:rPr>
              <a:t>Step 2 Request to edit your church(es)</a:t>
            </a:r>
            <a:endParaRPr lang="en-GB" sz="3600" b="1" dirty="0">
              <a:solidFill>
                <a:srgbClr val="002060"/>
              </a:solidFill>
              <a:latin typeface="Cabin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498731-0B5C-DEC5-83FD-A12B2E46A7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0703" y="2170827"/>
            <a:ext cx="4680000" cy="306066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1430430-25E2-16C0-34A8-DC94E650DFCE}"/>
              </a:ext>
            </a:extLst>
          </p:cNvPr>
          <p:cNvSpPr/>
          <p:nvPr/>
        </p:nvSpPr>
        <p:spPr>
          <a:xfrm>
            <a:off x="1277368" y="5053631"/>
            <a:ext cx="921380" cy="17786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206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flat screen tv sitting on top of a television&#10;&#10;Description automatically generated">
            <a:extLst>
              <a:ext uri="{FF2B5EF4-FFF2-40B4-BE49-F238E27FC236}">
                <a16:creationId xmlns:a16="http://schemas.microsoft.com/office/drawing/2014/main" id="{63AECA38-9D4C-4A98-A697-28173E1001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7800" y="1286315"/>
            <a:ext cx="10004464" cy="5627511"/>
          </a:xfrm>
          <a:prstGeom prst="rect">
            <a:avLst/>
          </a:prstGeom>
        </p:spPr>
      </p:pic>
      <p:sp>
        <p:nvSpPr>
          <p:cNvPr id="15" name="Content Placeholder 1">
            <a:extLst>
              <a:ext uri="{FF2B5EF4-FFF2-40B4-BE49-F238E27FC236}">
                <a16:creationId xmlns:a16="http://schemas.microsoft.com/office/drawing/2014/main" id="{0E465510-E415-4971-9F02-935B17F93B25}"/>
              </a:ext>
            </a:extLst>
          </p:cNvPr>
          <p:cNvSpPr txBox="1">
            <a:spLocks/>
          </p:cNvSpPr>
          <p:nvPr/>
        </p:nvSpPr>
        <p:spPr>
          <a:xfrm>
            <a:off x="7059386" y="2028682"/>
            <a:ext cx="4727935" cy="2813142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GB" sz="2000" dirty="0">
                <a:solidFill>
                  <a:srgbClr val="352C70"/>
                </a:solidFill>
                <a:latin typeface="Open Sans"/>
                <a:ea typeface="Open Sans"/>
                <a:cs typeface="Open Sans"/>
              </a:rPr>
              <a:t>Fill out the form that appears and select '</a:t>
            </a:r>
            <a:r>
              <a:rPr lang="en-GB" sz="2000" b="1" dirty="0">
                <a:solidFill>
                  <a:srgbClr val="352C70"/>
                </a:solidFill>
                <a:latin typeface="Open Sans"/>
                <a:ea typeface="Open Sans"/>
                <a:cs typeface="Open Sans"/>
              </a:rPr>
              <a:t>Request access</a:t>
            </a:r>
            <a:r>
              <a:rPr lang="en-GB" sz="2000" dirty="0">
                <a:solidFill>
                  <a:srgbClr val="352C70"/>
                </a:solidFill>
                <a:latin typeface="Open Sans"/>
                <a:ea typeface="Open Sans"/>
                <a:cs typeface="Open Sans"/>
              </a:rPr>
              <a:t>'</a:t>
            </a:r>
            <a:endParaRPr lang="en-GB" sz="2000" dirty="0">
              <a:solidFill>
                <a:srgbClr val="352C7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endParaRPr lang="en-GB" sz="2000" dirty="0">
              <a:solidFill>
                <a:srgbClr val="352C7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GB" sz="2000" dirty="0">
                <a:solidFill>
                  <a:srgbClr val="352C70"/>
                </a:solidFill>
                <a:latin typeface="Open Sans"/>
                <a:ea typeface="Open Sans"/>
                <a:cs typeface="Open Sans"/>
              </a:rPr>
              <a:t>Repeat all of step 2 for each church you need access to.</a:t>
            </a:r>
            <a:endParaRPr lang="en-GB" sz="2000" dirty="0">
              <a:solidFill>
                <a:srgbClr val="352C7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endParaRPr lang="en-GB" sz="2000" i="1" dirty="0">
              <a:solidFill>
                <a:srgbClr val="352C7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072F98F-D0EB-474E-BA8E-7138E0C4E7FD}"/>
              </a:ext>
            </a:extLst>
          </p:cNvPr>
          <p:cNvSpPr txBox="1">
            <a:spLocks/>
          </p:cNvSpPr>
          <p:nvPr/>
        </p:nvSpPr>
        <p:spPr>
          <a:xfrm>
            <a:off x="633131" y="0"/>
            <a:ext cx="6567569" cy="13377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>
                <a:solidFill>
                  <a:srgbClr val="002060"/>
                </a:solidFill>
                <a:latin typeface="Cabin"/>
              </a:rPr>
              <a:t>Becoming an editor</a:t>
            </a:r>
            <a:endParaRPr lang="en-GB" sz="3600" b="1" dirty="0">
              <a:solidFill>
                <a:srgbClr val="002060"/>
              </a:solidFill>
              <a:latin typeface="Cabin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430430-25E2-16C0-34A8-DC94E650DFCE}"/>
              </a:ext>
            </a:extLst>
          </p:cNvPr>
          <p:cNvSpPr/>
          <p:nvPr/>
        </p:nvSpPr>
        <p:spPr>
          <a:xfrm>
            <a:off x="1277368" y="5053631"/>
            <a:ext cx="921380" cy="17786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612D4F7-A588-D266-A439-A84908D3403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232"/>
          <a:stretch/>
        </p:blipFill>
        <p:spPr>
          <a:xfrm>
            <a:off x="1277368" y="2165481"/>
            <a:ext cx="4320000" cy="313457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3F70852-C45D-0E5C-7949-A994BB678ED0}"/>
              </a:ext>
            </a:extLst>
          </p:cNvPr>
          <p:cNvSpPr/>
          <p:nvPr/>
        </p:nvSpPr>
        <p:spPr>
          <a:xfrm>
            <a:off x="2400009" y="4675539"/>
            <a:ext cx="3135252" cy="16170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6783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flat screen tv sitting on top of a television&#10;&#10;Description automatically generated">
            <a:extLst>
              <a:ext uri="{FF2B5EF4-FFF2-40B4-BE49-F238E27FC236}">
                <a16:creationId xmlns:a16="http://schemas.microsoft.com/office/drawing/2014/main" id="{63AECA38-9D4C-4A98-A697-28173E1001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2900" y="1230489"/>
            <a:ext cx="10004464" cy="5627511"/>
          </a:xfrm>
          <a:prstGeom prst="rect">
            <a:avLst/>
          </a:prstGeom>
        </p:spPr>
      </p:pic>
      <p:sp>
        <p:nvSpPr>
          <p:cNvPr id="15" name="Content Placeholder 1">
            <a:extLst>
              <a:ext uri="{FF2B5EF4-FFF2-40B4-BE49-F238E27FC236}">
                <a16:creationId xmlns:a16="http://schemas.microsoft.com/office/drawing/2014/main" id="{0E465510-E415-4971-9F02-935B17F93B25}"/>
              </a:ext>
            </a:extLst>
          </p:cNvPr>
          <p:cNvSpPr txBox="1">
            <a:spLocks/>
          </p:cNvSpPr>
          <p:nvPr/>
        </p:nvSpPr>
        <p:spPr>
          <a:xfrm>
            <a:off x="7195457" y="2464111"/>
            <a:ext cx="4727935" cy="504818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GB" sz="2000" dirty="0">
                <a:solidFill>
                  <a:srgbClr val="352C7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Step 3: Approval</a:t>
            </a:r>
            <a:endParaRPr lang="en-GB" sz="2000" i="1" dirty="0">
              <a:solidFill>
                <a:srgbClr val="352C7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072F98F-D0EB-474E-BA8E-7138E0C4E7FD}"/>
              </a:ext>
            </a:extLst>
          </p:cNvPr>
          <p:cNvSpPr txBox="1">
            <a:spLocks/>
          </p:cNvSpPr>
          <p:nvPr/>
        </p:nvSpPr>
        <p:spPr>
          <a:xfrm>
            <a:off x="633131" y="0"/>
            <a:ext cx="6567569" cy="13377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>
                <a:solidFill>
                  <a:srgbClr val="002060"/>
                </a:solidFill>
                <a:latin typeface="Cabin"/>
              </a:rPr>
              <a:t>Step 3: Approval</a:t>
            </a:r>
            <a:endParaRPr lang="en-GB" sz="3600" b="1" dirty="0">
              <a:solidFill>
                <a:srgbClr val="002060"/>
              </a:solidFill>
              <a:latin typeface="Cabin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D7CD04-D18E-9BAE-6642-59F0677650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5030" y="2464111"/>
            <a:ext cx="4773540" cy="2224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469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>
            <a:extLst>
              <a:ext uri="{FF2B5EF4-FFF2-40B4-BE49-F238E27FC236}">
                <a16:creationId xmlns:a16="http://schemas.microsoft.com/office/drawing/2014/main" id="{EEE9A55A-4178-4FD7-AF8F-E505F2F87E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088" y="223057"/>
            <a:ext cx="6567569" cy="1337755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rgbClr val="002060"/>
                </a:solidFill>
                <a:latin typeface="Cabin"/>
              </a:rPr>
              <a:t>What are we covering today?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7CB7B2D-1CB7-4920-9E81-86424823294A}"/>
              </a:ext>
            </a:extLst>
          </p:cNvPr>
          <p:cNvSpPr txBox="1"/>
          <p:nvPr/>
        </p:nvSpPr>
        <p:spPr>
          <a:xfrm>
            <a:off x="565491" y="1401527"/>
            <a:ext cx="4230315" cy="52322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spAutoFit/>
          </a:bodyPr>
          <a:lstStyle/>
          <a:p>
            <a:endParaRPr lang="en-GB" sz="2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40010E8-7067-E78C-C890-715E09EE0396}"/>
              </a:ext>
            </a:extLst>
          </p:cNvPr>
          <p:cNvSpPr txBox="1"/>
          <p:nvPr/>
        </p:nvSpPr>
        <p:spPr>
          <a:xfrm>
            <a:off x="654095" y="1099469"/>
            <a:ext cx="9608617" cy="452431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spAutoFit/>
          </a:bodyPr>
          <a:lstStyle/>
          <a:p>
            <a:endParaRPr lang="en-GB" sz="2400" dirty="0">
              <a:latin typeface="Segoe UI"/>
              <a:cs typeface="Segoe UI"/>
            </a:endParaRPr>
          </a:p>
          <a:p>
            <a:pPr marL="457200" indent="-457200">
              <a:buFont typeface="Arial"/>
              <a:buChar char="•"/>
            </a:pPr>
            <a:r>
              <a:rPr lang="en-GB" sz="2400" b="1" dirty="0">
                <a:latin typeface="Segoe UI"/>
                <a:cs typeface="Segoe UI"/>
              </a:rPr>
              <a:t>Intro and orientation</a:t>
            </a:r>
            <a:r>
              <a:rPr lang="en-GB" sz="2400" dirty="0">
                <a:latin typeface="Segoe UI"/>
                <a:cs typeface="Segoe UI"/>
              </a:rPr>
              <a:t> (10 minutes)</a:t>
            </a:r>
            <a:endParaRPr lang="en-GB" sz="2400"/>
          </a:p>
          <a:p>
            <a:pPr marL="457200" indent="-457200">
              <a:buFont typeface="Arial"/>
              <a:buChar char="•"/>
            </a:pPr>
            <a:endParaRPr lang="en-GB" sz="2400" dirty="0"/>
          </a:p>
          <a:p>
            <a:pPr marL="457200" indent="-457200">
              <a:buFont typeface="Arial"/>
              <a:buChar char="•"/>
            </a:pPr>
            <a:r>
              <a:rPr lang="en-GB" sz="2400" b="1" dirty="0"/>
              <a:t>Core features for churches</a:t>
            </a:r>
            <a:r>
              <a:rPr lang="en-GB" sz="2400" dirty="0"/>
              <a:t> (35 minutes)</a:t>
            </a:r>
          </a:p>
          <a:p>
            <a:pPr marL="457200" indent="-457200">
              <a:buFont typeface="Arial"/>
              <a:buChar char="•"/>
            </a:pPr>
            <a:endParaRPr lang="en-GB" sz="2400" dirty="0"/>
          </a:p>
          <a:p>
            <a:pPr marL="457200" indent="-457200">
              <a:buFont typeface="Arial"/>
              <a:buChar char="•"/>
            </a:pPr>
            <a:r>
              <a:rPr lang="en-GB" sz="2400" b="1" dirty="0"/>
              <a:t>Advanced features for churches</a:t>
            </a:r>
            <a:r>
              <a:rPr lang="en-GB" sz="2400" dirty="0"/>
              <a:t> (15 minutes)</a:t>
            </a:r>
          </a:p>
          <a:p>
            <a:pPr marL="457200" indent="-457200">
              <a:buFont typeface="Arial"/>
              <a:buChar char="•"/>
            </a:pPr>
            <a:endParaRPr lang="en-GB" sz="2400" dirty="0"/>
          </a:p>
          <a:p>
            <a:r>
              <a:rPr lang="en-GB" sz="2400" dirty="0"/>
              <a:t>BREAK – 5 minutes</a:t>
            </a:r>
          </a:p>
          <a:p>
            <a:pPr marL="457200" indent="-457200">
              <a:buFont typeface="Arial"/>
              <a:buChar char="•"/>
            </a:pPr>
            <a:endParaRPr lang="en-GB" sz="2400" dirty="0"/>
          </a:p>
          <a:p>
            <a:pPr marL="457200" indent="-457200">
              <a:buFont typeface="Arial"/>
              <a:buChar char="•"/>
            </a:pPr>
            <a:r>
              <a:rPr lang="en-GB" sz="2400" b="1" dirty="0"/>
              <a:t>Benefice features</a:t>
            </a:r>
            <a:r>
              <a:rPr lang="en-GB" sz="2400" dirty="0"/>
              <a:t> (20 minutes)</a:t>
            </a:r>
          </a:p>
          <a:p>
            <a:pPr marL="457200" indent="-457200">
              <a:buFont typeface="Arial"/>
              <a:buChar char="•"/>
            </a:pPr>
            <a:endParaRPr lang="en-GB" sz="2400" dirty="0"/>
          </a:p>
          <a:p>
            <a:pPr marL="457200" indent="-457200">
              <a:buFont typeface="Arial"/>
              <a:buChar char="•"/>
            </a:pPr>
            <a:r>
              <a:rPr lang="en-GB" sz="2400" b="1" dirty="0"/>
              <a:t>Becoming an editor / approving editors</a:t>
            </a:r>
            <a:r>
              <a:rPr lang="en-GB" sz="2400" dirty="0"/>
              <a:t> (5 minutes)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13A6006-0E62-CDA0-C153-A04BF8D9AA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4905" y="-170760"/>
            <a:ext cx="5659395" cy="212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239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358E7BD-306E-0924-9AF4-81B9F5F77F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399" y="1426056"/>
            <a:ext cx="10080000" cy="4823954"/>
          </a:xfrm>
          <a:prstGeom prst="rect">
            <a:avLst/>
          </a:prstGeom>
        </p:spPr>
      </p:pic>
      <p:sp>
        <p:nvSpPr>
          <p:cNvPr id="15" name="Content Placeholder 1">
            <a:extLst>
              <a:ext uri="{FF2B5EF4-FFF2-40B4-BE49-F238E27FC236}">
                <a16:creationId xmlns:a16="http://schemas.microsoft.com/office/drawing/2014/main" id="{0E465510-E415-4971-9F02-935B17F93B25}"/>
              </a:ext>
            </a:extLst>
          </p:cNvPr>
          <p:cNvSpPr txBox="1">
            <a:spLocks/>
          </p:cNvSpPr>
          <p:nvPr/>
        </p:nvSpPr>
        <p:spPr>
          <a:xfrm>
            <a:off x="633131" y="844715"/>
            <a:ext cx="6206647" cy="1428148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GB" sz="2000" dirty="0">
                <a:solidFill>
                  <a:srgbClr val="352C7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achurchnearyou.com/church/XXX/manage-editors/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endParaRPr lang="en-GB" sz="2000" i="1" dirty="0">
              <a:solidFill>
                <a:srgbClr val="352C7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endParaRPr lang="en-GB" sz="2000" i="1" dirty="0">
              <a:solidFill>
                <a:srgbClr val="352C7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072F98F-D0EB-474E-BA8E-7138E0C4E7FD}"/>
              </a:ext>
            </a:extLst>
          </p:cNvPr>
          <p:cNvSpPr txBox="1">
            <a:spLocks/>
          </p:cNvSpPr>
          <p:nvPr/>
        </p:nvSpPr>
        <p:spPr>
          <a:xfrm>
            <a:off x="633131" y="0"/>
            <a:ext cx="9641654" cy="13377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>
                <a:solidFill>
                  <a:srgbClr val="002060"/>
                </a:solidFill>
                <a:latin typeface="Cabin"/>
              </a:rPr>
              <a:t>Approving requests</a:t>
            </a:r>
            <a:endParaRPr lang="en-GB" sz="3600" b="1" dirty="0">
              <a:solidFill>
                <a:srgbClr val="002060"/>
              </a:solidFill>
              <a:latin typeface="Cabin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4942912-A325-796D-67DB-58B07210ABAA}"/>
              </a:ext>
            </a:extLst>
          </p:cNvPr>
          <p:cNvSpPr/>
          <p:nvPr/>
        </p:nvSpPr>
        <p:spPr>
          <a:xfrm>
            <a:off x="633131" y="2932939"/>
            <a:ext cx="2486997" cy="34773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6177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873BD3C-BB28-724D-D903-BCB9F67E87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131" y="536546"/>
            <a:ext cx="10080000" cy="488335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1DF1097-F232-5DA2-BB88-D30A9DC2C21F}"/>
              </a:ext>
            </a:extLst>
          </p:cNvPr>
          <p:cNvSpPr/>
          <p:nvPr/>
        </p:nvSpPr>
        <p:spPr>
          <a:xfrm>
            <a:off x="4536002" y="3510738"/>
            <a:ext cx="1559997" cy="34773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CA019C2-8E07-751B-8ADD-E40320B22648}"/>
              </a:ext>
            </a:extLst>
          </p:cNvPr>
          <p:cNvSpPr/>
          <p:nvPr/>
        </p:nvSpPr>
        <p:spPr>
          <a:xfrm>
            <a:off x="9474741" y="4635230"/>
            <a:ext cx="399354" cy="34726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9737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95E2E29-E670-EBBF-67D9-3A05C7E2E7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516" y="0"/>
            <a:ext cx="11724968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6C8BFF9-0FBD-9471-B91C-1FE84A5369CA}"/>
              </a:ext>
            </a:extLst>
          </p:cNvPr>
          <p:cNvSpPr/>
          <p:nvPr/>
        </p:nvSpPr>
        <p:spPr>
          <a:xfrm>
            <a:off x="9503924" y="5121613"/>
            <a:ext cx="1090017" cy="34726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1120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1">
            <a:extLst>
              <a:ext uri="{FF2B5EF4-FFF2-40B4-BE49-F238E27FC236}">
                <a16:creationId xmlns:a16="http://schemas.microsoft.com/office/drawing/2014/main" id="{0E465510-E415-4971-9F02-935B17F93B25}"/>
              </a:ext>
            </a:extLst>
          </p:cNvPr>
          <p:cNvSpPr txBox="1">
            <a:spLocks/>
          </p:cNvSpPr>
          <p:nvPr/>
        </p:nvSpPr>
        <p:spPr>
          <a:xfrm>
            <a:off x="633131" y="844715"/>
            <a:ext cx="6206647" cy="1428148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GB" sz="2000" dirty="0">
                <a:solidFill>
                  <a:srgbClr val="352C7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achurchnearyou.com/church/XXX/manage-editors/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endParaRPr lang="en-GB" sz="2000" i="1" dirty="0">
              <a:solidFill>
                <a:srgbClr val="352C7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endParaRPr lang="en-GB" sz="2000" i="1" dirty="0">
              <a:solidFill>
                <a:srgbClr val="352C7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072F98F-D0EB-474E-BA8E-7138E0C4E7FD}"/>
              </a:ext>
            </a:extLst>
          </p:cNvPr>
          <p:cNvSpPr txBox="1">
            <a:spLocks/>
          </p:cNvSpPr>
          <p:nvPr/>
        </p:nvSpPr>
        <p:spPr>
          <a:xfrm>
            <a:off x="633131" y="0"/>
            <a:ext cx="9641654" cy="13377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>
                <a:solidFill>
                  <a:srgbClr val="002060"/>
                </a:solidFill>
                <a:latin typeface="Cabin"/>
              </a:rPr>
              <a:t>Approving requests</a:t>
            </a:r>
            <a:endParaRPr lang="en-GB" sz="3600" b="1" dirty="0">
              <a:solidFill>
                <a:srgbClr val="002060"/>
              </a:solidFill>
              <a:latin typeface="Cabin" pitchFamily="2" charset="0"/>
            </a:endParaRPr>
          </a:p>
        </p:txBody>
      </p:sp>
      <p:pic>
        <p:nvPicPr>
          <p:cNvPr id="3" name="Picture 2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85BFB768-9E1D-F63C-0E85-46428028F5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035" y="1509136"/>
            <a:ext cx="9000000" cy="352490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A48BFFE-39BF-2AA1-5EBE-1CD5E635245F}"/>
              </a:ext>
            </a:extLst>
          </p:cNvPr>
          <p:cNvSpPr/>
          <p:nvPr/>
        </p:nvSpPr>
        <p:spPr>
          <a:xfrm>
            <a:off x="8697270" y="3324297"/>
            <a:ext cx="216385" cy="34726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4933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1">
            <a:extLst>
              <a:ext uri="{FF2B5EF4-FFF2-40B4-BE49-F238E27FC236}">
                <a16:creationId xmlns:a16="http://schemas.microsoft.com/office/drawing/2014/main" id="{0E465510-E415-4971-9F02-935B17F93B25}"/>
              </a:ext>
            </a:extLst>
          </p:cNvPr>
          <p:cNvSpPr txBox="1">
            <a:spLocks/>
          </p:cNvSpPr>
          <p:nvPr/>
        </p:nvSpPr>
        <p:spPr>
          <a:xfrm>
            <a:off x="633131" y="844715"/>
            <a:ext cx="6206647" cy="1428148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GB" sz="2000" dirty="0">
                <a:solidFill>
                  <a:srgbClr val="352C7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achurchnearyou.com/church/XXX/manage-editors/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endParaRPr lang="en-GB" sz="2000" i="1" dirty="0">
              <a:solidFill>
                <a:srgbClr val="352C7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endParaRPr lang="en-GB" sz="2000" i="1" dirty="0">
              <a:solidFill>
                <a:srgbClr val="352C7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072F98F-D0EB-474E-BA8E-7138E0C4E7FD}"/>
              </a:ext>
            </a:extLst>
          </p:cNvPr>
          <p:cNvSpPr txBox="1">
            <a:spLocks/>
          </p:cNvSpPr>
          <p:nvPr/>
        </p:nvSpPr>
        <p:spPr>
          <a:xfrm>
            <a:off x="633131" y="0"/>
            <a:ext cx="9641654" cy="13377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>
                <a:solidFill>
                  <a:srgbClr val="002060"/>
                </a:solidFill>
                <a:latin typeface="Cabin"/>
              </a:rPr>
              <a:t>Approving requests</a:t>
            </a:r>
            <a:endParaRPr lang="en-GB" sz="3600" b="1" dirty="0">
              <a:solidFill>
                <a:srgbClr val="002060"/>
              </a:solidFill>
              <a:latin typeface="Cabin" pitchFamily="2" charset="0"/>
            </a:endParaRPr>
          </a:p>
        </p:txBody>
      </p:sp>
      <p:pic>
        <p:nvPicPr>
          <p:cNvPr id="4" name="Picture 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50C5A1F7-4861-88B6-7EBE-5EC9D19783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131" y="1447106"/>
            <a:ext cx="9000000" cy="294332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7494298-B45C-9B87-C0AC-453C2084C1B1}"/>
              </a:ext>
            </a:extLst>
          </p:cNvPr>
          <p:cNvSpPr/>
          <p:nvPr/>
        </p:nvSpPr>
        <p:spPr>
          <a:xfrm>
            <a:off x="3092207" y="3451685"/>
            <a:ext cx="649155" cy="34726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6045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FD43ABB-B674-057C-ECA9-3C8857DBF8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3192"/>
            <a:ext cx="12192000" cy="599514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6A9CCAA-B446-B5E6-1934-D5C3DAE7E3D7}"/>
              </a:ext>
            </a:extLst>
          </p:cNvPr>
          <p:cNvSpPr/>
          <p:nvPr/>
        </p:nvSpPr>
        <p:spPr>
          <a:xfrm>
            <a:off x="3511387" y="2277460"/>
            <a:ext cx="1187072" cy="34726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7964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575B70FC-B96C-4869-B7E6-AB9DF98D29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91"/>
            <a:ext cx="12192000" cy="6858000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4442E09-DD3E-44F4-870F-7DB20A5018AB}"/>
              </a:ext>
            </a:extLst>
          </p:cNvPr>
          <p:cNvSpPr/>
          <p:nvPr/>
        </p:nvSpPr>
        <p:spPr>
          <a:xfrm>
            <a:off x="924624" y="2047397"/>
            <a:ext cx="4340338" cy="98765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88E8A4F-9E54-488D-BC0C-D206D9A21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7468" y="2269011"/>
            <a:ext cx="5130351" cy="1200329"/>
          </a:xfrm>
        </p:spPr>
        <p:txBody>
          <a:bodyPr wrap="square">
            <a:spAutoFit/>
          </a:bodyPr>
          <a:lstStyle/>
          <a:p>
            <a:r>
              <a:rPr lang="en-GB" sz="3600" b="1" dirty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Useful information and supporting materials. </a:t>
            </a:r>
          </a:p>
        </p:txBody>
      </p:sp>
      <p:pic>
        <p:nvPicPr>
          <p:cNvPr id="16" name="Picture 15" descr="A picture containing icon&#10;&#10;Description automatically generated">
            <a:extLst>
              <a:ext uri="{FF2B5EF4-FFF2-40B4-BE49-F238E27FC236}">
                <a16:creationId xmlns:a16="http://schemas.microsoft.com/office/drawing/2014/main" id="{80261A5A-C638-42F0-9D54-B0087D77187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928" y="2231083"/>
            <a:ext cx="3417454" cy="638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813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flat screen tv sitting on top of a television&#10;&#10;Description automatically generated">
            <a:extLst>
              <a:ext uri="{FF2B5EF4-FFF2-40B4-BE49-F238E27FC236}">
                <a16:creationId xmlns:a16="http://schemas.microsoft.com/office/drawing/2014/main" id="{63AECA38-9D4C-4A98-A697-28173E1001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7800" y="1286315"/>
            <a:ext cx="10004464" cy="5627511"/>
          </a:xfrm>
          <a:prstGeom prst="rect">
            <a:avLst/>
          </a:prstGeom>
        </p:spPr>
      </p:pic>
      <p:sp>
        <p:nvSpPr>
          <p:cNvPr id="15" name="Content Placeholder 1">
            <a:extLst>
              <a:ext uri="{FF2B5EF4-FFF2-40B4-BE49-F238E27FC236}">
                <a16:creationId xmlns:a16="http://schemas.microsoft.com/office/drawing/2014/main" id="{0E465510-E415-4971-9F02-935B17F93B25}"/>
              </a:ext>
            </a:extLst>
          </p:cNvPr>
          <p:cNvSpPr txBox="1">
            <a:spLocks/>
          </p:cNvSpPr>
          <p:nvPr/>
        </p:nvSpPr>
        <p:spPr>
          <a:xfrm>
            <a:off x="7195457" y="2464111"/>
            <a:ext cx="4727935" cy="2813142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GB" sz="2000" dirty="0">
                <a:solidFill>
                  <a:srgbClr val="352C7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Video and social media generator - </a:t>
            </a:r>
            <a:r>
              <a:rPr lang="en-GB" sz="2000" i="1" dirty="0">
                <a:solidFill>
                  <a:srgbClr val="352C7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Resource Hub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GB" sz="2000" dirty="0">
                <a:solidFill>
                  <a:srgbClr val="352C7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Benefice home page –</a:t>
            </a:r>
            <a:r>
              <a:rPr lang="en-GB" sz="2000" i="1" dirty="0">
                <a:solidFill>
                  <a:srgbClr val="352C7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Click on Churches and benefices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GB" sz="2000" dirty="0">
                <a:solidFill>
                  <a:srgbClr val="352C7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Free stock photography - </a:t>
            </a:r>
            <a:r>
              <a:rPr lang="en-GB" sz="2000" i="1" dirty="0">
                <a:solidFill>
                  <a:srgbClr val="352C7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Resource Hub</a:t>
            </a:r>
          </a:p>
        </p:txBody>
      </p:sp>
      <p:pic>
        <p:nvPicPr>
          <p:cNvPr id="14" name="Graphic 13" descr="Star">
            <a:extLst>
              <a:ext uri="{FF2B5EF4-FFF2-40B4-BE49-F238E27FC236}">
                <a16:creationId xmlns:a16="http://schemas.microsoft.com/office/drawing/2014/main" id="{03AFE008-9253-48D1-B8F7-950E0742C7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90816" y="2550390"/>
            <a:ext cx="417450" cy="417450"/>
          </a:xfrm>
          <a:prstGeom prst="rect">
            <a:avLst/>
          </a:prstGeom>
        </p:spPr>
      </p:pic>
      <p:pic>
        <p:nvPicPr>
          <p:cNvPr id="18" name="Graphic 17" descr="Star">
            <a:extLst>
              <a:ext uri="{FF2B5EF4-FFF2-40B4-BE49-F238E27FC236}">
                <a16:creationId xmlns:a16="http://schemas.microsoft.com/office/drawing/2014/main" id="{71B11868-45AD-4D2B-A580-057FD56395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743463" y="3453232"/>
            <a:ext cx="417450" cy="417450"/>
          </a:xfrm>
          <a:prstGeom prst="rect">
            <a:avLst/>
          </a:prstGeom>
        </p:spPr>
      </p:pic>
      <p:pic>
        <p:nvPicPr>
          <p:cNvPr id="19" name="Graphic 18" descr="Star">
            <a:extLst>
              <a:ext uri="{FF2B5EF4-FFF2-40B4-BE49-F238E27FC236}">
                <a16:creationId xmlns:a16="http://schemas.microsoft.com/office/drawing/2014/main" id="{796716B8-E834-4FE0-AFD5-E408F194EE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778007" y="4352007"/>
            <a:ext cx="417450" cy="41745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2072F98F-D0EB-474E-BA8E-7138E0C4E7FD}"/>
              </a:ext>
            </a:extLst>
          </p:cNvPr>
          <p:cNvSpPr txBox="1">
            <a:spLocks/>
          </p:cNvSpPr>
          <p:nvPr/>
        </p:nvSpPr>
        <p:spPr>
          <a:xfrm>
            <a:off x="633131" y="0"/>
            <a:ext cx="6567569" cy="13377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>
                <a:solidFill>
                  <a:srgbClr val="002060"/>
                </a:solidFill>
                <a:latin typeface="Cabin"/>
              </a:rPr>
              <a:t>Features to try out</a:t>
            </a:r>
            <a:endParaRPr lang="en-GB" sz="3600" b="1" dirty="0">
              <a:solidFill>
                <a:srgbClr val="002060"/>
              </a:solidFill>
              <a:latin typeface="Cabin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F2F6F38-E3C9-41BA-9649-4A1CC6B7A2B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9277"/>
          <a:stretch/>
        </p:blipFill>
        <p:spPr>
          <a:xfrm>
            <a:off x="905164" y="2115959"/>
            <a:ext cx="5190836" cy="3250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538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12B30020-4BA2-4ADF-9870-A8AF39EE8B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0522" y="2332630"/>
            <a:ext cx="1535355" cy="430499"/>
          </a:xfrm>
          <a:solidFill>
            <a:srgbClr val="9266A4"/>
          </a:solidFill>
          <a:ln>
            <a:noFill/>
          </a:ln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GB" sz="1600" dirty="0">
                <a:solidFill>
                  <a:schemeClr val="bg1"/>
                </a:solidFill>
              </a:rPr>
              <a:t>Evangelism</a:t>
            </a:r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E7344222-F31B-4A75-9462-A65C1F15F264}"/>
              </a:ext>
            </a:extLst>
          </p:cNvPr>
          <p:cNvSpPr txBox="1">
            <a:spLocks/>
          </p:cNvSpPr>
          <p:nvPr/>
        </p:nvSpPr>
        <p:spPr>
          <a:xfrm>
            <a:off x="690980" y="4281905"/>
            <a:ext cx="1337078" cy="441090"/>
          </a:xfrm>
          <a:prstGeom prst="rect">
            <a:avLst/>
          </a:prstGeom>
          <a:solidFill>
            <a:srgbClr val="9266A4"/>
          </a:solidFill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anose="05000000000000000000" pitchFamily="2" charset="2"/>
              <a:buNone/>
            </a:pPr>
            <a:r>
              <a:rPr lang="en-GB" sz="1600" dirty="0">
                <a:solidFill>
                  <a:schemeClr val="bg1"/>
                </a:solidFill>
              </a:rPr>
              <a:t>Synod</a:t>
            </a:r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6E0DEC7E-F9DD-4E54-BF92-D52A6B0909BA}"/>
              </a:ext>
            </a:extLst>
          </p:cNvPr>
          <p:cNvSpPr txBox="1">
            <a:spLocks/>
          </p:cNvSpPr>
          <p:nvPr/>
        </p:nvSpPr>
        <p:spPr>
          <a:xfrm>
            <a:off x="2890945" y="2834031"/>
            <a:ext cx="1214734" cy="436548"/>
          </a:xfrm>
          <a:prstGeom prst="rect">
            <a:avLst/>
          </a:prstGeom>
          <a:solidFill>
            <a:srgbClr val="9266A4"/>
          </a:solidFill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anose="05000000000000000000" pitchFamily="2" charset="2"/>
              <a:buNone/>
            </a:pPr>
            <a:r>
              <a:rPr lang="en-GB" sz="1600" dirty="0">
                <a:solidFill>
                  <a:schemeClr val="bg1"/>
                </a:solidFill>
              </a:rPr>
              <a:t>Faculty</a:t>
            </a:r>
          </a:p>
        </p:txBody>
      </p:sp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8C2F4C2E-0065-44D7-86E5-5ACADD9212F4}"/>
              </a:ext>
            </a:extLst>
          </p:cNvPr>
          <p:cNvSpPr txBox="1">
            <a:spLocks/>
          </p:cNvSpPr>
          <p:nvPr/>
        </p:nvSpPr>
        <p:spPr>
          <a:xfrm>
            <a:off x="2087887" y="4296274"/>
            <a:ext cx="1337078" cy="426721"/>
          </a:xfrm>
          <a:prstGeom prst="rect">
            <a:avLst/>
          </a:prstGeom>
          <a:solidFill>
            <a:srgbClr val="9266A4"/>
          </a:solidFill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anose="05000000000000000000" pitchFamily="2" charset="2"/>
              <a:buNone/>
            </a:pPr>
            <a:r>
              <a:rPr lang="en-GB" sz="1600" dirty="0">
                <a:solidFill>
                  <a:schemeClr val="bg1"/>
                </a:solidFill>
              </a:rPr>
              <a:t>Diocese</a:t>
            </a:r>
          </a:p>
        </p:txBody>
      </p:sp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C403E9E2-F077-4DE8-BA77-C453DE6A50A9}"/>
              </a:ext>
            </a:extLst>
          </p:cNvPr>
          <p:cNvSpPr txBox="1">
            <a:spLocks/>
          </p:cNvSpPr>
          <p:nvPr/>
        </p:nvSpPr>
        <p:spPr>
          <a:xfrm>
            <a:off x="3484794" y="4280005"/>
            <a:ext cx="1300608" cy="436548"/>
          </a:xfrm>
          <a:prstGeom prst="rect">
            <a:avLst/>
          </a:prstGeom>
          <a:solidFill>
            <a:srgbClr val="9266A4"/>
          </a:solidFill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anose="05000000000000000000" pitchFamily="2" charset="2"/>
              <a:buNone/>
            </a:pPr>
            <a:r>
              <a:rPr lang="en-GB" sz="1600" dirty="0">
                <a:solidFill>
                  <a:schemeClr val="bg1"/>
                </a:solidFill>
              </a:rPr>
              <a:t>Deanery</a:t>
            </a:r>
          </a:p>
        </p:txBody>
      </p:sp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0AD37146-4F6B-406D-8B01-4048F39203FF}"/>
              </a:ext>
            </a:extLst>
          </p:cNvPr>
          <p:cNvSpPr txBox="1">
            <a:spLocks/>
          </p:cNvSpPr>
          <p:nvPr/>
        </p:nvSpPr>
        <p:spPr>
          <a:xfrm>
            <a:off x="1476596" y="2834031"/>
            <a:ext cx="1337078" cy="427324"/>
          </a:xfrm>
          <a:prstGeom prst="rect">
            <a:avLst/>
          </a:prstGeom>
          <a:solidFill>
            <a:srgbClr val="9266A4"/>
          </a:solidFill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anose="05000000000000000000" pitchFamily="2" charset="2"/>
              <a:buNone/>
            </a:pPr>
            <a:r>
              <a:rPr lang="en-GB" sz="1600" dirty="0">
                <a:solidFill>
                  <a:schemeClr val="bg1"/>
                </a:solidFill>
              </a:rPr>
              <a:t>Benefice</a:t>
            </a:r>
          </a:p>
        </p:txBody>
      </p:sp>
      <p:sp>
        <p:nvSpPr>
          <p:cNvPr id="13" name="Content Placeholder 1">
            <a:extLst>
              <a:ext uri="{FF2B5EF4-FFF2-40B4-BE49-F238E27FC236}">
                <a16:creationId xmlns:a16="http://schemas.microsoft.com/office/drawing/2014/main" id="{ADBCCD8E-B272-4F03-88CD-12D76D48FE17}"/>
              </a:ext>
            </a:extLst>
          </p:cNvPr>
          <p:cNvSpPr txBox="1">
            <a:spLocks/>
          </p:cNvSpPr>
          <p:nvPr/>
        </p:nvSpPr>
        <p:spPr>
          <a:xfrm>
            <a:off x="2157313" y="3318197"/>
            <a:ext cx="1467264" cy="430499"/>
          </a:xfrm>
          <a:prstGeom prst="rect">
            <a:avLst/>
          </a:prstGeom>
          <a:solidFill>
            <a:srgbClr val="9266A4"/>
          </a:solidFill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anose="05000000000000000000" pitchFamily="2" charset="2"/>
              <a:buNone/>
            </a:pPr>
            <a:r>
              <a:rPr lang="en-GB" sz="1600" dirty="0">
                <a:solidFill>
                  <a:schemeClr val="bg1"/>
                </a:solidFill>
              </a:rPr>
              <a:t>Lectionary</a:t>
            </a:r>
          </a:p>
        </p:txBody>
      </p:sp>
      <p:sp>
        <p:nvSpPr>
          <p:cNvPr id="14" name="Content Placeholder 1">
            <a:extLst>
              <a:ext uri="{FF2B5EF4-FFF2-40B4-BE49-F238E27FC236}">
                <a16:creationId xmlns:a16="http://schemas.microsoft.com/office/drawing/2014/main" id="{93CB687B-D883-4DE8-B6CF-00E9BE01E3D6}"/>
              </a:ext>
            </a:extLst>
          </p:cNvPr>
          <p:cNvSpPr txBox="1">
            <a:spLocks/>
          </p:cNvSpPr>
          <p:nvPr/>
        </p:nvSpPr>
        <p:spPr>
          <a:xfrm>
            <a:off x="2171630" y="2340006"/>
            <a:ext cx="1282015" cy="431923"/>
          </a:xfrm>
          <a:prstGeom prst="rect">
            <a:avLst/>
          </a:prstGeom>
          <a:solidFill>
            <a:srgbClr val="9266A4"/>
          </a:solidFill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anose="05000000000000000000" pitchFamily="2" charset="2"/>
              <a:buNone/>
            </a:pPr>
            <a:r>
              <a:rPr lang="en-GB" sz="1600" dirty="0">
                <a:solidFill>
                  <a:schemeClr val="bg1"/>
                </a:solidFill>
              </a:rPr>
              <a:t>Mission</a:t>
            </a:r>
          </a:p>
        </p:txBody>
      </p:sp>
      <p:sp>
        <p:nvSpPr>
          <p:cNvPr id="15" name="Content Placeholder 1">
            <a:extLst>
              <a:ext uri="{FF2B5EF4-FFF2-40B4-BE49-F238E27FC236}">
                <a16:creationId xmlns:a16="http://schemas.microsoft.com/office/drawing/2014/main" id="{F293E86F-1ECF-4736-8E04-DC951BEFA082}"/>
              </a:ext>
            </a:extLst>
          </p:cNvPr>
          <p:cNvSpPr txBox="1">
            <a:spLocks/>
          </p:cNvSpPr>
          <p:nvPr/>
        </p:nvSpPr>
        <p:spPr>
          <a:xfrm>
            <a:off x="3816875" y="4794252"/>
            <a:ext cx="1337078" cy="431923"/>
          </a:xfrm>
          <a:prstGeom prst="rect">
            <a:avLst/>
          </a:prstGeom>
          <a:solidFill>
            <a:srgbClr val="9266A4"/>
          </a:solidFill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1600" dirty="0">
                <a:solidFill>
                  <a:schemeClr val="bg1"/>
                </a:solidFill>
              </a:rPr>
              <a:t>Parochial</a:t>
            </a:r>
          </a:p>
        </p:txBody>
      </p:sp>
      <p:sp>
        <p:nvSpPr>
          <p:cNvPr id="16" name="Content Placeholder 1">
            <a:extLst>
              <a:ext uri="{FF2B5EF4-FFF2-40B4-BE49-F238E27FC236}">
                <a16:creationId xmlns:a16="http://schemas.microsoft.com/office/drawing/2014/main" id="{A5246899-3B43-4E2E-A14F-5E52701DF89A}"/>
              </a:ext>
            </a:extLst>
          </p:cNvPr>
          <p:cNvSpPr txBox="1">
            <a:spLocks/>
          </p:cNvSpPr>
          <p:nvPr/>
        </p:nvSpPr>
        <p:spPr>
          <a:xfrm>
            <a:off x="2890945" y="3810626"/>
            <a:ext cx="1205619" cy="409348"/>
          </a:xfrm>
          <a:prstGeom prst="rect">
            <a:avLst/>
          </a:prstGeom>
          <a:solidFill>
            <a:srgbClr val="9266A4"/>
          </a:solidFill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anose="05000000000000000000" pitchFamily="2" charset="2"/>
              <a:buNone/>
            </a:pPr>
            <a:r>
              <a:rPr lang="en-GB" sz="1600" dirty="0">
                <a:solidFill>
                  <a:schemeClr val="bg1"/>
                </a:solidFill>
              </a:rPr>
              <a:t>Collect</a:t>
            </a:r>
          </a:p>
        </p:txBody>
      </p:sp>
      <p:sp>
        <p:nvSpPr>
          <p:cNvPr id="17" name="Content Placeholder 1">
            <a:extLst>
              <a:ext uri="{FF2B5EF4-FFF2-40B4-BE49-F238E27FC236}">
                <a16:creationId xmlns:a16="http://schemas.microsoft.com/office/drawing/2014/main" id="{E65B49A9-DDE8-488A-93AD-34102FB44339}"/>
              </a:ext>
            </a:extLst>
          </p:cNvPr>
          <p:cNvSpPr txBox="1">
            <a:spLocks/>
          </p:cNvSpPr>
          <p:nvPr/>
        </p:nvSpPr>
        <p:spPr>
          <a:xfrm>
            <a:off x="4161657" y="3809234"/>
            <a:ext cx="1467266" cy="431922"/>
          </a:xfrm>
          <a:prstGeom prst="rect">
            <a:avLst/>
          </a:prstGeom>
          <a:solidFill>
            <a:srgbClr val="9266A4"/>
          </a:solidFill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anose="05000000000000000000" pitchFamily="2" charset="2"/>
              <a:buNone/>
            </a:pPr>
            <a:r>
              <a:rPr lang="en-GB" sz="1600" dirty="0">
                <a:solidFill>
                  <a:schemeClr val="bg1"/>
                </a:solidFill>
              </a:rPr>
              <a:t>Episcopal</a:t>
            </a:r>
          </a:p>
        </p:txBody>
      </p:sp>
      <p:sp>
        <p:nvSpPr>
          <p:cNvPr id="18" name="Content Placeholder 1">
            <a:extLst>
              <a:ext uri="{FF2B5EF4-FFF2-40B4-BE49-F238E27FC236}">
                <a16:creationId xmlns:a16="http://schemas.microsoft.com/office/drawing/2014/main" id="{87182679-FBEF-4A09-AA5B-A43CA911A060}"/>
              </a:ext>
            </a:extLst>
          </p:cNvPr>
          <p:cNvSpPr txBox="1">
            <a:spLocks/>
          </p:cNvSpPr>
          <p:nvPr/>
        </p:nvSpPr>
        <p:spPr>
          <a:xfrm>
            <a:off x="1374999" y="4794252"/>
            <a:ext cx="1437638" cy="431923"/>
          </a:xfrm>
          <a:prstGeom prst="rect">
            <a:avLst/>
          </a:prstGeom>
          <a:solidFill>
            <a:srgbClr val="9266A4"/>
          </a:solidFill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anose="05000000000000000000" pitchFamily="2" charset="2"/>
              <a:buNone/>
            </a:pPr>
            <a:r>
              <a:rPr lang="en-GB" sz="1600" dirty="0">
                <a:solidFill>
                  <a:schemeClr val="bg1"/>
                </a:solidFill>
              </a:rPr>
              <a:t>Incumbent</a:t>
            </a:r>
          </a:p>
        </p:txBody>
      </p:sp>
      <p:sp>
        <p:nvSpPr>
          <p:cNvPr id="19" name="Content Placeholder 1">
            <a:extLst>
              <a:ext uri="{FF2B5EF4-FFF2-40B4-BE49-F238E27FC236}">
                <a16:creationId xmlns:a16="http://schemas.microsoft.com/office/drawing/2014/main" id="{66BB1705-B720-4BA8-8BAD-004B65B79DD4}"/>
              </a:ext>
            </a:extLst>
          </p:cNvPr>
          <p:cNvSpPr txBox="1">
            <a:spLocks/>
          </p:cNvSpPr>
          <p:nvPr/>
        </p:nvSpPr>
        <p:spPr>
          <a:xfrm>
            <a:off x="2890945" y="4798592"/>
            <a:ext cx="858469" cy="426721"/>
          </a:xfrm>
          <a:prstGeom prst="rect">
            <a:avLst/>
          </a:prstGeom>
          <a:solidFill>
            <a:srgbClr val="9266A4"/>
          </a:solidFill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anose="05000000000000000000" pitchFamily="2" charset="2"/>
              <a:buNone/>
            </a:pPr>
            <a:r>
              <a:rPr lang="en-GB" sz="1600" dirty="0">
                <a:solidFill>
                  <a:schemeClr val="bg1"/>
                </a:solidFill>
              </a:rPr>
              <a:t>Lay</a:t>
            </a:r>
          </a:p>
        </p:txBody>
      </p:sp>
      <p:sp>
        <p:nvSpPr>
          <p:cNvPr id="20" name="Content Placeholder 1">
            <a:extLst>
              <a:ext uri="{FF2B5EF4-FFF2-40B4-BE49-F238E27FC236}">
                <a16:creationId xmlns:a16="http://schemas.microsoft.com/office/drawing/2014/main" id="{35541949-78D5-41D1-8851-C966A9B2705C}"/>
              </a:ext>
            </a:extLst>
          </p:cNvPr>
          <p:cNvSpPr txBox="1">
            <a:spLocks/>
          </p:cNvSpPr>
          <p:nvPr/>
        </p:nvSpPr>
        <p:spPr>
          <a:xfrm>
            <a:off x="3697308" y="3311605"/>
            <a:ext cx="1547655" cy="431922"/>
          </a:xfrm>
          <a:prstGeom prst="rect">
            <a:avLst/>
          </a:prstGeom>
          <a:solidFill>
            <a:srgbClr val="9266A4"/>
          </a:solidFill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anose="05000000000000000000" pitchFamily="2" charset="2"/>
              <a:buNone/>
            </a:pPr>
            <a:r>
              <a:rPr lang="en-GB" sz="1600" dirty="0">
                <a:solidFill>
                  <a:schemeClr val="bg1"/>
                </a:solidFill>
              </a:rPr>
              <a:t>Journeying</a:t>
            </a:r>
          </a:p>
        </p:txBody>
      </p:sp>
      <p:sp>
        <p:nvSpPr>
          <p:cNvPr id="21" name="Content Placeholder 1">
            <a:extLst>
              <a:ext uri="{FF2B5EF4-FFF2-40B4-BE49-F238E27FC236}">
                <a16:creationId xmlns:a16="http://schemas.microsoft.com/office/drawing/2014/main" id="{E434D6BF-5738-44AB-9BD5-AD50A0B81670}"/>
              </a:ext>
            </a:extLst>
          </p:cNvPr>
          <p:cNvSpPr txBox="1">
            <a:spLocks/>
          </p:cNvSpPr>
          <p:nvPr/>
        </p:nvSpPr>
        <p:spPr>
          <a:xfrm>
            <a:off x="617317" y="3323457"/>
            <a:ext cx="1467265" cy="425239"/>
          </a:xfrm>
          <a:prstGeom prst="rect">
            <a:avLst/>
          </a:prstGeom>
          <a:solidFill>
            <a:srgbClr val="9266A4"/>
          </a:solidFill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anose="05000000000000000000" pitchFamily="2" charset="2"/>
              <a:buNone/>
            </a:pPr>
            <a:r>
              <a:rPr lang="en-GB" sz="1600" dirty="0">
                <a:solidFill>
                  <a:schemeClr val="bg1"/>
                </a:solidFill>
              </a:rPr>
              <a:t>Fellowship</a:t>
            </a:r>
          </a:p>
        </p:txBody>
      </p:sp>
      <p:sp>
        <p:nvSpPr>
          <p:cNvPr id="22" name="Content Placeholder 1">
            <a:extLst>
              <a:ext uri="{FF2B5EF4-FFF2-40B4-BE49-F238E27FC236}">
                <a16:creationId xmlns:a16="http://schemas.microsoft.com/office/drawing/2014/main" id="{24AB71FE-D697-4ACA-A5A1-E3DD4FC1EC5B}"/>
              </a:ext>
            </a:extLst>
          </p:cNvPr>
          <p:cNvSpPr txBox="1">
            <a:spLocks/>
          </p:cNvSpPr>
          <p:nvPr/>
        </p:nvSpPr>
        <p:spPr>
          <a:xfrm>
            <a:off x="3537846" y="2338696"/>
            <a:ext cx="1467266" cy="431923"/>
          </a:xfrm>
          <a:prstGeom prst="rect">
            <a:avLst/>
          </a:prstGeom>
          <a:solidFill>
            <a:srgbClr val="9266A4"/>
          </a:solidFill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anose="05000000000000000000" pitchFamily="2" charset="2"/>
              <a:buNone/>
            </a:pPr>
            <a:r>
              <a:rPr lang="en-GB" sz="1600" dirty="0">
                <a:solidFill>
                  <a:schemeClr val="bg1"/>
                </a:solidFill>
              </a:rPr>
              <a:t>Anointing</a:t>
            </a:r>
          </a:p>
        </p:txBody>
      </p:sp>
      <p:sp>
        <p:nvSpPr>
          <p:cNvPr id="23" name="Content Placeholder 1">
            <a:extLst>
              <a:ext uri="{FF2B5EF4-FFF2-40B4-BE49-F238E27FC236}">
                <a16:creationId xmlns:a16="http://schemas.microsoft.com/office/drawing/2014/main" id="{059E6678-8B74-4411-A7B5-832CC0B4CC75}"/>
              </a:ext>
            </a:extLst>
          </p:cNvPr>
          <p:cNvSpPr txBox="1">
            <a:spLocks/>
          </p:cNvSpPr>
          <p:nvPr/>
        </p:nvSpPr>
        <p:spPr>
          <a:xfrm>
            <a:off x="1488773" y="3810798"/>
            <a:ext cx="1337079" cy="409005"/>
          </a:xfrm>
          <a:prstGeom prst="rect">
            <a:avLst/>
          </a:prstGeom>
          <a:solidFill>
            <a:srgbClr val="9266A4"/>
          </a:solidFill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anose="05000000000000000000" pitchFamily="2" charset="2"/>
              <a:buNone/>
            </a:pPr>
            <a:r>
              <a:rPr lang="en-GB" sz="1600" dirty="0">
                <a:solidFill>
                  <a:schemeClr val="bg1"/>
                </a:solidFill>
              </a:rPr>
              <a:t>Season</a:t>
            </a:r>
          </a:p>
        </p:txBody>
      </p:sp>
      <p:sp>
        <p:nvSpPr>
          <p:cNvPr id="24" name="Title 2">
            <a:extLst>
              <a:ext uri="{FF2B5EF4-FFF2-40B4-BE49-F238E27FC236}">
                <a16:creationId xmlns:a16="http://schemas.microsoft.com/office/drawing/2014/main" id="{DF35FF63-37C2-4F91-9790-C3E0947F99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8322" y="2972"/>
            <a:ext cx="10515600" cy="1325563"/>
          </a:xfrm>
        </p:spPr>
        <p:txBody>
          <a:bodyPr/>
          <a:lstStyle/>
          <a:p>
            <a:r>
              <a:rPr lang="en-GB" sz="4000" b="1" dirty="0"/>
              <a:t>Language</a:t>
            </a:r>
            <a:r>
              <a:rPr lang="en-GB" b="1" dirty="0"/>
              <a:t> and tone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A1D6063-99D4-4E38-8DE3-2DE31132490B}"/>
              </a:ext>
            </a:extLst>
          </p:cNvPr>
          <p:cNvSpPr txBox="1"/>
          <p:nvPr/>
        </p:nvSpPr>
        <p:spPr>
          <a:xfrm>
            <a:off x="418321" y="1249638"/>
            <a:ext cx="9469598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 welcoming and inclusive with language, using descriptions where </a:t>
            </a:r>
          </a:p>
          <a:p>
            <a:r>
              <a:rPr lang="en-GB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necessary so that everyone feels included and welcome in the church community.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FABA9E8-DFBC-468D-B6E3-F0018661F65C}"/>
              </a:ext>
            </a:extLst>
          </p:cNvPr>
          <p:cNvSpPr txBox="1"/>
          <p:nvPr/>
        </p:nvSpPr>
        <p:spPr>
          <a:xfrm>
            <a:off x="5946134" y="2218874"/>
            <a:ext cx="5414123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Jargon</a:t>
            </a:r>
          </a:p>
          <a:p>
            <a:r>
              <a:rPr lang="en-GB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Words which may make sense to us, but without explanation, can be jargon to those unfamiliar with Christianity or Anglicanism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5944E01-A367-4A5C-B304-DF5949739620}"/>
              </a:ext>
            </a:extLst>
          </p:cNvPr>
          <p:cNvSpPr txBox="1"/>
          <p:nvPr/>
        </p:nvSpPr>
        <p:spPr>
          <a:xfrm>
            <a:off x="7725787" y="3742108"/>
            <a:ext cx="4064420" cy="175432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Welcoming language</a:t>
            </a:r>
          </a:p>
          <a:p>
            <a:r>
              <a:rPr lang="en-GB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Avoid phrases which may portray an </a:t>
            </a:r>
          </a:p>
          <a:p>
            <a:r>
              <a:rPr lang="en-GB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‘us’ and ‘them’ tone, such as: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‘Join us…’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‘If you are new…’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‘speak to Dave for more info’</a:t>
            </a:r>
          </a:p>
        </p:txBody>
      </p:sp>
      <p:pic>
        <p:nvPicPr>
          <p:cNvPr id="3" name="Graphic 2" descr="Polaroid Pictures outline">
            <a:extLst>
              <a:ext uri="{FF2B5EF4-FFF2-40B4-BE49-F238E27FC236}">
                <a16:creationId xmlns:a16="http://schemas.microsoft.com/office/drawing/2014/main" id="{1C31BC5D-33A4-46D0-A77E-A241F90A0A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969243" y="3809234"/>
            <a:ext cx="1562618" cy="1562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654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6" grpId="0"/>
      <p:bldP spid="2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AF60B92-FAD7-4A8F-9353-DF37D28E14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330" y="0"/>
            <a:ext cx="10515600" cy="1325563"/>
          </a:xfrm>
        </p:spPr>
        <p:txBody>
          <a:bodyPr>
            <a:normAutofit/>
          </a:bodyPr>
          <a:lstStyle/>
          <a:p>
            <a:r>
              <a:rPr lang="en-GB" sz="4000" b="1" dirty="0"/>
              <a:t>Useful tools </a:t>
            </a:r>
            <a:r>
              <a:rPr lang="en-GB" sz="4000" dirty="0"/>
              <a:t>– Photography and design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2BB400E-9CA8-47A3-B903-C7EE00457848}"/>
              </a:ext>
            </a:extLst>
          </p:cNvPr>
          <p:cNvSpPr txBox="1"/>
          <p:nvPr/>
        </p:nvSpPr>
        <p:spPr>
          <a:xfrm>
            <a:off x="390330" y="1570745"/>
            <a:ext cx="4288548" cy="4093428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r>
              <a:rPr lang="en-GB" sz="2000" dirty="0">
                <a:hlinkClick r:id="rId3"/>
              </a:rPr>
              <a:t>www.canva.com</a:t>
            </a:r>
            <a:endParaRPr lang="en-GB" sz="2000" dirty="0"/>
          </a:p>
          <a:p>
            <a:endParaRPr lang="en-GB" sz="2000" dirty="0">
              <a:hlinkClick r:id="rId4"/>
            </a:endParaRPr>
          </a:p>
          <a:p>
            <a:r>
              <a:rPr lang="en-GB" sz="2000" dirty="0">
                <a:hlinkClick r:id="rId5"/>
              </a:rPr>
              <a:t>www.spark.adobe.com </a:t>
            </a:r>
            <a:endParaRPr lang="en-GB" sz="2000" dirty="0">
              <a:hlinkClick r:id="rId4"/>
            </a:endParaRPr>
          </a:p>
          <a:p>
            <a:endParaRPr lang="en-GB" sz="2000" dirty="0">
              <a:hlinkClick r:id="rId4"/>
            </a:endParaRPr>
          </a:p>
          <a:p>
            <a:r>
              <a:rPr lang="en-GB" sz="2000" dirty="0">
                <a:hlinkClick r:id="rId4"/>
              </a:rPr>
              <a:t>www.unsplash.com</a:t>
            </a:r>
            <a:endParaRPr lang="en-GB" sz="2000" dirty="0"/>
          </a:p>
          <a:p>
            <a:endParaRPr lang="en-GB" sz="2000" dirty="0"/>
          </a:p>
          <a:p>
            <a:r>
              <a:rPr lang="en-GB" sz="2000" dirty="0">
                <a:hlinkClick r:id="rId6"/>
              </a:rPr>
              <a:t>www.pixabay.com</a:t>
            </a:r>
            <a:r>
              <a:rPr lang="en-GB" sz="2000" dirty="0"/>
              <a:t>  </a:t>
            </a:r>
          </a:p>
          <a:p>
            <a:endParaRPr lang="en-GB" sz="2000" dirty="0"/>
          </a:p>
          <a:p>
            <a:r>
              <a:rPr lang="en-GB" sz="2000" dirty="0">
                <a:hlinkClick r:id="rId7"/>
              </a:rPr>
              <a:t>www.pexels.com</a:t>
            </a:r>
            <a:endParaRPr lang="en-GB" sz="2000" dirty="0"/>
          </a:p>
          <a:p>
            <a:endParaRPr lang="en-GB" sz="2000" dirty="0"/>
          </a:p>
          <a:p>
            <a:r>
              <a:rPr lang="en-GB" sz="2000" dirty="0">
                <a:hlinkClick r:id="rId8"/>
              </a:rPr>
              <a:t>www.freepik.com</a:t>
            </a:r>
            <a:r>
              <a:rPr lang="en-GB" sz="2000" dirty="0"/>
              <a:t>  </a:t>
            </a:r>
          </a:p>
          <a:p>
            <a:endParaRPr lang="en-GB" sz="2000" dirty="0"/>
          </a:p>
          <a:p>
            <a:r>
              <a:rPr lang="en-GB" sz="2000" dirty="0">
                <a:hlinkClick r:id="rId9"/>
              </a:rPr>
              <a:t>achurchnearyou.com/hub</a:t>
            </a:r>
            <a:endParaRPr lang="en-GB" sz="2000" dirty="0"/>
          </a:p>
        </p:txBody>
      </p:sp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1B32654A-F46F-40F8-ABC8-F62D9A460EE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7250" y="1977269"/>
            <a:ext cx="6733823" cy="3864072"/>
          </a:xfrm>
          <a:prstGeom prst="rect">
            <a:avLst/>
          </a:prstGeom>
        </p:spPr>
      </p:pic>
      <p:pic>
        <p:nvPicPr>
          <p:cNvPr id="1026" name="Picture 2" descr="Image result for canva logo">
            <a:extLst>
              <a:ext uri="{FF2B5EF4-FFF2-40B4-BE49-F238E27FC236}">
                <a16:creationId xmlns:a16="http://schemas.microsoft.com/office/drawing/2014/main" id="{314CE4FD-A552-4E4A-8B8B-0711CF1432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4550" y="1193827"/>
            <a:ext cx="1807029" cy="1807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5044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EC6615-6E92-4108-B4FC-695ECE1D69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69275" y="4624956"/>
            <a:ext cx="7413505" cy="478441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00000"/>
              </a:lnSpc>
              <a:spcBef>
                <a:spcPts val="1800"/>
              </a:spcBef>
              <a:buNone/>
            </a:pPr>
            <a:r>
              <a:rPr lang="en-GB" sz="2450" b="1" dirty="0">
                <a:solidFill>
                  <a:srgbClr val="382E7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Paid advertising driving to the site</a:t>
            </a:r>
          </a:p>
        </p:txBody>
      </p:sp>
      <p:pic>
        <p:nvPicPr>
          <p:cNvPr id="14" name="Picture 14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EB69D375-D3D9-47CD-8FF7-5AC2984E4357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80527" y="1556269"/>
            <a:ext cx="2061007" cy="494967"/>
          </a:xfrm>
          <a:prstGeom prst="rect">
            <a:avLst/>
          </a:prstGeom>
        </p:spPr>
      </p:pic>
      <p:pic>
        <p:nvPicPr>
          <p:cNvPr id="20" name="Picture 6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626214F6-7504-4135-93C8-4396E83EAEF8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68643" y="2784699"/>
            <a:ext cx="2061006" cy="494967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ABD6334D-7554-41DB-8C13-95ECC11A45B8}"/>
              </a:ext>
            </a:extLst>
          </p:cNvPr>
          <p:cNvGrpSpPr/>
          <p:nvPr/>
        </p:nvGrpSpPr>
        <p:grpSpPr>
          <a:xfrm>
            <a:off x="768642" y="3395764"/>
            <a:ext cx="2061006" cy="494967"/>
            <a:chOff x="632011" y="4530268"/>
            <a:chExt cx="2493818" cy="583995"/>
          </a:xfrm>
        </p:grpSpPr>
        <p:pic>
          <p:nvPicPr>
            <p:cNvPr id="17" name="Picture 6" descr="A close up of a logo&#10;&#10;Description generated with very high confidence">
              <a:extLst>
                <a:ext uri="{FF2B5EF4-FFF2-40B4-BE49-F238E27FC236}">
                  <a16:creationId xmlns:a16="http://schemas.microsoft.com/office/drawing/2014/main" id="{91F07580-263E-48AE-98C8-808BDA1085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632011" y="4530268"/>
              <a:ext cx="2493818" cy="583995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ECE0381-9A6B-469D-9D30-FF0D271F4E68}"/>
                </a:ext>
              </a:extLst>
            </p:cNvPr>
            <p:cNvSpPr txBox="1"/>
            <p:nvPr/>
          </p:nvSpPr>
          <p:spPr>
            <a:xfrm>
              <a:off x="728166" y="4571902"/>
              <a:ext cx="1813716" cy="472076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GB" sz="2000" dirty="0">
                  <a:solidFill>
                    <a:schemeClr val="bg1"/>
                  </a:solidFill>
                </a:rPr>
                <a:t>Support</a:t>
              </a:r>
              <a:endParaRPr lang="en-GB" sz="2000" dirty="0">
                <a:solidFill>
                  <a:schemeClr val="bg1"/>
                </a:solidFill>
                <a:cs typeface="Calibri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52F4FAA-4DB6-4644-975B-A9570BC6098C}"/>
              </a:ext>
            </a:extLst>
          </p:cNvPr>
          <p:cNvGrpSpPr/>
          <p:nvPr/>
        </p:nvGrpSpPr>
        <p:grpSpPr>
          <a:xfrm>
            <a:off x="768642" y="4010360"/>
            <a:ext cx="2061006" cy="494967"/>
            <a:chOff x="632011" y="4433153"/>
            <a:chExt cx="2493818" cy="583995"/>
          </a:xfrm>
        </p:grpSpPr>
        <p:pic>
          <p:nvPicPr>
            <p:cNvPr id="29" name="Picture 6" descr="A close up of a logo&#10;&#10;Description generated with very high confidence">
              <a:extLst>
                <a:ext uri="{FF2B5EF4-FFF2-40B4-BE49-F238E27FC236}">
                  <a16:creationId xmlns:a16="http://schemas.microsoft.com/office/drawing/2014/main" id="{01262D00-8C43-4ED1-9EA5-134FD2043BA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632011" y="4433153"/>
              <a:ext cx="2493818" cy="583995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143A9624-A84D-4FBE-AE92-B8AE4B38BBA7}"/>
                </a:ext>
              </a:extLst>
            </p:cNvPr>
            <p:cNvSpPr txBox="1"/>
            <p:nvPr/>
          </p:nvSpPr>
          <p:spPr>
            <a:xfrm>
              <a:off x="706804" y="4489112"/>
              <a:ext cx="1813716" cy="472076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GB" sz="2000" dirty="0">
                  <a:solidFill>
                    <a:schemeClr val="bg1"/>
                  </a:solidFill>
                  <a:cs typeface="Calibri"/>
                </a:rPr>
                <a:t>Future safe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88BD4E99-6BE8-4F3E-B042-EA7694B6021D}"/>
              </a:ext>
            </a:extLst>
          </p:cNvPr>
          <p:cNvSpPr txBox="1"/>
          <p:nvPr/>
        </p:nvSpPr>
        <p:spPr>
          <a:xfrm>
            <a:off x="870245" y="1607585"/>
            <a:ext cx="1885495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GB" sz="2000" dirty="0">
                <a:solidFill>
                  <a:schemeClr val="bg1"/>
                </a:solidFill>
                <a:cs typeface="Calibri"/>
              </a:rPr>
              <a:t>Free</a:t>
            </a:r>
          </a:p>
        </p:txBody>
      </p:sp>
      <p:pic>
        <p:nvPicPr>
          <p:cNvPr id="31" name="Picture 14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A3EB58BF-2D38-4445-A329-AF5180EE9583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68643" y="2159980"/>
            <a:ext cx="2061007" cy="494967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87624608-AF92-4A6F-B046-56B5606E5533}"/>
              </a:ext>
            </a:extLst>
          </p:cNvPr>
          <p:cNvSpPr txBox="1"/>
          <p:nvPr/>
        </p:nvSpPr>
        <p:spPr>
          <a:xfrm>
            <a:off x="850271" y="2188932"/>
            <a:ext cx="1885495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GB" sz="2000" dirty="0">
                <a:solidFill>
                  <a:schemeClr val="bg1"/>
                </a:solidFill>
                <a:cs typeface="Calibri"/>
              </a:rPr>
              <a:t>Mobile friendly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5EADA57-5371-4F18-8C95-4DCE4DF521AC}"/>
              </a:ext>
            </a:extLst>
          </p:cNvPr>
          <p:cNvSpPr txBox="1"/>
          <p:nvPr/>
        </p:nvSpPr>
        <p:spPr>
          <a:xfrm>
            <a:off x="848110" y="2832127"/>
            <a:ext cx="1498938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GB" sz="2000" dirty="0">
                <a:solidFill>
                  <a:schemeClr val="bg1"/>
                </a:solidFill>
              </a:rPr>
              <a:t>Secure</a:t>
            </a:r>
            <a:endParaRPr lang="en-GB" sz="2000" dirty="0">
              <a:solidFill>
                <a:schemeClr val="bg1"/>
              </a:solidFill>
              <a:cs typeface="Calibri"/>
            </a:endParaRPr>
          </a:p>
        </p:txBody>
      </p:sp>
      <p:sp>
        <p:nvSpPr>
          <p:cNvPr id="39" name="Title 1">
            <a:extLst>
              <a:ext uri="{FF2B5EF4-FFF2-40B4-BE49-F238E27FC236}">
                <a16:creationId xmlns:a16="http://schemas.microsoft.com/office/drawing/2014/main" id="{DB2EA0E0-7764-4F6F-9006-55204B54C0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128" y="177014"/>
            <a:ext cx="6567569" cy="1337755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rgbClr val="002060"/>
                </a:solidFill>
                <a:latin typeface="Cabin"/>
              </a:rPr>
              <a:t>Benefits of using the site</a:t>
            </a:r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BA778E0-BEBA-4463-A335-9EA0B4647E03}"/>
              </a:ext>
            </a:extLst>
          </p:cNvPr>
          <p:cNvGrpSpPr/>
          <p:nvPr/>
        </p:nvGrpSpPr>
        <p:grpSpPr>
          <a:xfrm>
            <a:off x="768642" y="4619566"/>
            <a:ext cx="2061006" cy="494967"/>
            <a:chOff x="788721" y="5136033"/>
            <a:chExt cx="2061006" cy="494967"/>
          </a:xfrm>
        </p:grpSpPr>
        <p:pic>
          <p:nvPicPr>
            <p:cNvPr id="41" name="Picture 6" descr="A close up of a logo&#10;&#10;Description generated with very high confidence">
              <a:extLst>
                <a:ext uri="{FF2B5EF4-FFF2-40B4-BE49-F238E27FC236}">
                  <a16:creationId xmlns:a16="http://schemas.microsoft.com/office/drawing/2014/main" id="{D7FB7CF9-1050-455F-AE6D-D3F01E20D3B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788721" y="5136033"/>
              <a:ext cx="2061006" cy="494967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C3264FA8-1E7B-49F9-A485-3ADD2CB6164E}"/>
                </a:ext>
              </a:extLst>
            </p:cNvPr>
            <p:cNvSpPr txBox="1"/>
            <p:nvPr/>
          </p:nvSpPr>
          <p:spPr>
            <a:xfrm>
              <a:off x="850533" y="5180589"/>
              <a:ext cx="1498938" cy="40011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GB" sz="2000" dirty="0">
                  <a:solidFill>
                    <a:schemeClr val="bg1"/>
                  </a:solidFill>
                  <a:cs typeface="Calibri"/>
                </a:rPr>
                <a:t>Reach</a:t>
              </a:r>
            </a:p>
          </p:txBody>
        </p:sp>
      </p:grpSp>
      <p:sp>
        <p:nvSpPr>
          <p:cNvPr id="43" name="Content Placeholder 2">
            <a:extLst>
              <a:ext uri="{FF2B5EF4-FFF2-40B4-BE49-F238E27FC236}">
                <a16:creationId xmlns:a16="http://schemas.microsoft.com/office/drawing/2014/main" id="{B0D33507-C9C6-4D26-8A75-B662768811C3}"/>
              </a:ext>
            </a:extLst>
          </p:cNvPr>
          <p:cNvSpPr txBox="1">
            <a:spLocks/>
          </p:cNvSpPr>
          <p:nvPr/>
        </p:nvSpPr>
        <p:spPr>
          <a:xfrm>
            <a:off x="3069275" y="3483284"/>
            <a:ext cx="7413505" cy="34472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1800"/>
              </a:spcBef>
              <a:buFont typeface="Wingdings" panose="05000000000000000000" pitchFamily="2" charset="2"/>
              <a:buNone/>
            </a:pPr>
            <a:r>
              <a:rPr lang="en-GB" sz="2450" b="1" dirty="0">
                <a:solidFill>
                  <a:srgbClr val="382E7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Help articles 24/7, contact us Mon-Fri, training</a:t>
            </a:r>
            <a:endParaRPr lang="en-GB" sz="2450" dirty="0">
              <a:solidFill>
                <a:srgbClr val="382E73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4" name="Content Placeholder 2">
            <a:extLst>
              <a:ext uri="{FF2B5EF4-FFF2-40B4-BE49-F238E27FC236}">
                <a16:creationId xmlns:a16="http://schemas.microsoft.com/office/drawing/2014/main" id="{E5B389BB-3627-4CEE-A804-1B01BACAF6B8}"/>
              </a:ext>
            </a:extLst>
          </p:cNvPr>
          <p:cNvSpPr txBox="1">
            <a:spLocks/>
          </p:cNvSpPr>
          <p:nvPr/>
        </p:nvSpPr>
        <p:spPr>
          <a:xfrm>
            <a:off x="3069275" y="2867250"/>
            <a:ext cx="7413505" cy="43848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1800"/>
              </a:spcBef>
              <a:buFont typeface="Wingdings" panose="05000000000000000000" pitchFamily="2" charset="2"/>
              <a:buNone/>
            </a:pPr>
            <a:r>
              <a:rPr lang="en-GB" sz="2450" b="1" dirty="0">
                <a:solidFill>
                  <a:srgbClr val="382E7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 handle site security and access</a:t>
            </a:r>
            <a:endParaRPr lang="en-GB" sz="2450" dirty="0">
              <a:solidFill>
                <a:srgbClr val="382E73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6" name="Content Placeholder 2">
            <a:extLst>
              <a:ext uri="{FF2B5EF4-FFF2-40B4-BE49-F238E27FC236}">
                <a16:creationId xmlns:a16="http://schemas.microsoft.com/office/drawing/2014/main" id="{C3A3640F-0ABE-4628-980E-9881405A1234}"/>
              </a:ext>
            </a:extLst>
          </p:cNvPr>
          <p:cNvSpPr txBox="1">
            <a:spLocks/>
          </p:cNvSpPr>
          <p:nvPr/>
        </p:nvSpPr>
        <p:spPr>
          <a:xfrm>
            <a:off x="3111779" y="2200162"/>
            <a:ext cx="7413505" cy="49833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1800"/>
              </a:spcBef>
              <a:buFont typeface="Wingdings" panose="05000000000000000000" pitchFamily="2" charset="2"/>
              <a:buNone/>
            </a:pPr>
            <a:r>
              <a:rPr lang="en-GB" sz="2450" b="1" dirty="0">
                <a:solidFill>
                  <a:srgbClr val="382E7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Google prioritises mobile friendly sites</a:t>
            </a:r>
          </a:p>
        </p:txBody>
      </p:sp>
      <p:sp>
        <p:nvSpPr>
          <p:cNvPr id="47" name="Content Placeholder 2">
            <a:extLst>
              <a:ext uri="{FF2B5EF4-FFF2-40B4-BE49-F238E27FC236}">
                <a16:creationId xmlns:a16="http://schemas.microsoft.com/office/drawing/2014/main" id="{D2592CCE-6E16-44A6-BA90-27EEBC24A062}"/>
              </a:ext>
            </a:extLst>
          </p:cNvPr>
          <p:cNvSpPr txBox="1">
            <a:spLocks/>
          </p:cNvSpPr>
          <p:nvPr/>
        </p:nvSpPr>
        <p:spPr>
          <a:xfrm>
            <a:off x="3111779" y="1585314"/>
            <a:ext cx="7413505" cy="42238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1800"/>
              </a:spcBef>
              <a:buFont typeface="Wingdings" panose="05000000000000000000" pitchFamily="2" charset="2"/>
              <a:buNone/>
            </a:pPr>
            <a:r>
              <a:rPr lang="en-GB" sz="2450" b="1" dirty="0">
                <a:solidFill>
                  <a:srgbClr val="382E7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 developer or admin fees</a:t>
            </a:r>
          </a:p>
        </p:txBody>
      </p:sp>
      <p:sp>
        <p:nvSpPr>
          <p:cNvPr id="48" name="Content Placeholder 2">
            <a:extLst>
              <a:ext uri="{FF2B5EF4-FFF2-40B4-BE49-F238E27FC236}">
                <a16:creationId xmlns:a16="http://schemas.microsoft.com/office/drawing/2014/main" id="{BADE1082-A7C3-4205-9B47-12F0394D14B5}"/>
              </a:ext>
            </a:extLst>
          </p:cNvPr>
          <p:cNvSpPr txBox="1">
            <a:spLocks/>
          </p:cNvSpPr>
          <p:nvPr/>
        </p:nvSpPr>
        <p:spPr>
          <a:xfrm>
            <a:off x="3069275" y="4030216"/>
            <a:ext cx="7413505" cy="39954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1800"/>
              </a:spcBef>
              <a:buFont typeface="Wingdings" panose="05000000000000000000" pitchFamily="2" charset="2"/>
              <a:buNone/>
            </a:pPr>
            <a:r>
              <a:rPr lang="en-GB" sz="2450" b="1" dirty="0">
                <a:solidFill>
                  <a:srgbClr val="382E7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Continuous development</a:t>
            </a:r>
            <a:endParaRPr lang="en-GB" sz="2450" dirty="0">
              <a:solidFill>
                <a:srgbClr val="382E73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0F8DA5C-C20C-4F5C-1E22-5BFCA090BA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4905" y="-170760"/>
            <a:ext cx="5659395" cy="212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149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3" grpId="0"/>
      <p:bldP spid="33" grpId="0"/>
      <p:bldP spid="38" grpId="0"/>
      <p:bldP spid="43" grpId="0"/>
      <p:bldP spid="44" grpId="0"/>
      <p:bldP spid="46" grpId="0"/>
      <p:bldP spid="47" grpId="0"/>
      <p:bldP spid="48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AF60B92-FAD7-4A8F-9353-DF37D28E14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330" y="0"/>
            <a:ext cx="10515600" cy="1325563"/>
          </a:xfrm>
        </p:spPr>
        <p:txBody>
          <a:bodyPr>
            <a:normAutofit/>
          </a:bodyPr>
          <a:lstStyle/>
          <a:p>
            <a:r>
              <a:rPr lang="en-GB" sz="4000" b="1" dirty="0"/>
              <a:t>Ways to access help articles</a:t>
            </a:r>
            <a:endParaRPr lang="en-GB" sz="4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2BB400E-9CA8-47A3-B903-C7EE00457848}"/>
              </a:ext>
            </a:extLst>
          </p:cNvPr>
          <p:cNvSpPr txBox="1"/>
          <p:nvPr/>
        </p:nvSpPr>
        <p:spPr>
          <a:xfrm>
            <a:off x="439191" y="1355071"/>
            <a:ext cx="6101212" cy="2862322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r>
              <a:rPr lang="en-GB" sz="2000" dirty="0"/>
              <a:t>Click on the floating help button at any time</a:t>
            </a:r>
          </a:p>
          <a:p>
            <a:endParaRPr lang="en-GB" sz="2000" dirty="0"/>
          </a:p>
          <a:p>
            <a:endParaRPr lang="en-GB" sz="2000" dirty="0"/>
          </a:p>
          <a:p>
            <a:endParaRPr lang="en-GB" sz="2000" dirty="0"/>
          </a:p>
          <a:p>
            <a:r>
              <a:rPr lang="en-GB" sz="2000" dirty="0"/>
              <a:t>Click ‘Editor help centre’ in the top menu</a:t>
            </a:r>
          </a:p>
          <a:p>
            <a:endParaRPr lang="en-GB" sz="2000" dirty="0"/>
          </a:p>
          <a:p>
            <a:endParaRPr lang="en-GB" sz="2000" dirty="0"/>
          </a:p>
          <a:p>
            <a:endParaRPr lang="en-GB" sz="2000" dirty="0"/>
          </a:p>
          <a:p>
            <a:r>
              <a:rPr lang="en-GB" sz="2000" dirty="0"/>
              <a:t>Go to cofe.io/</a:t>
            </a:r>
            <a:r>
              <a:rPr lang="en-GB" sz="2000" dirty="0" err="1"/>
              <a:t>EditorHelpACNY</a:t>
            </a:r>
            <a:r>
              <a:rPr lang="en-GB" sz="2000" dirty="0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F42D5A-86AE-43FB-A264-DDBD99835B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7085" y="1061128"/>
            <a:ext cx="2447925" cy="13906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324DF9A-61F1-F7C8-E747-7C06849393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1380" y="3120686"/>
            <a:ext cx="10349240" cy="61662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3218C97-A929-312D-63CA-EE3A677F0A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55010" y="4255954"/>
            <a:ext cx="7200000" cy="2602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995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AF60B92-FAD7-4A8F-9353-DF37D28E14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330" y="0"/>
            <a:ext cx="10515600" cy="1325563"/>
          </a:xfrm>
        </p:spPr>
        <p:txBody>
          <a:bodyPr>
            <a:normAutofit/>
          </a:bodyPr>
          <a:lstStyle/>
          <a:p>
            <a:r>
              <a:rPr lang="en-GB" sz="4000" b="1" dirty="0"/>
              <a:t>How to contact us for more support</a:t>
            </a:r>
            <a:endParaRPr lang="en-GB" sz="4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2BB400E-9CA8-47A3-B903-C7EE00457848}"/>
              </a:ext>
            </a:extLst>
          </p:cNvPr>
          <p:cNvSpPr txBox="1"/>
          <p:nvPr/>
        </p:nvSpPr>
        <p:spPr>
          <a:xfrm>
            <a:off x="439191" y="1355071"/>
            <a:ext cx="8572186" cy="255454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r>
              <a:rPr lang="en-GB" sz="2000" dirty="0"/>
              <a:t>From the Editor help centre click ‘Submit a request’</a:t>
            </a:r>
          </a:p>
          <a:p>
            <a:endParaRPr lang="en-GB" sz="2000" dirty="0"/>
          </a:p>
          <a:p>
            <a:r>
              <a:rPr lang="en-GB" sz="2000" dirty="0"/>
              <a:t>Or go straight to the help form with this link: cofe.io/</a:t>
            </a:r>
            <a:r>
              <a:rPr lang="en-GB" sz="2000" dirty="0" err="1"/>
              <a:t>SupportACNY</a:t>
            </a:r>
            <a:endParaRPr lang="en-GB" sz="2000" dirty="0"/>
          </a:p>
          <a:p>
            <a:endParaRPr lang="en-GB" sz="2000" dirty="0"/>
          </a:p>
          <a:p>
            <a:endParaRPr lang="en-GB" sz="2000" dirty="0"/>
          </a:p>
          <a:p>
            <a:endParaRPr lang="en-GB" sz="2000" dirty="0"/>
          </a:p>
          <a:p>
            <a:endParaRPr lang="en-GB" sz="2000" dirty="0"/>
          </a:p>
          <a:p>
            <a:r>
              <a:rPr lang="en-GB" sz="2000" dirty="0"/>
              <a:t>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3218C97-A929-312D-63CA-EE3A677F0A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9712" y="2554990"/>
            <a:ext cx="7200000" cy="260204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EF8BA01-FAE0-1F8B-2CFD-B03B6DEF0FAB}"/>
              </a:ext>
            </a:extLst>
          </p:cNvPr>
          <p:cNvSpPr/>
          <p:nvPr/>
        </p:nvSpPr>
        <p:spPr>
          <a:xfrm>
            <a:off x="9681472" y="2632342"/>
            <a:ext cx="635193" cy="18065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9979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2">
            <a:extLst>
              <a:ext uri="{FF2B5EF4-FFF2-40B4-BE49-F238E27FC236}">
                <a16:creationId xmlns:a16="http://schemas.microsoft.com/office/drawing/2014/main" id="{1A7F0E82-81B7-4ABF-8F0D-09C1421363D2}"/>
              </a:ext>
            </a:extLst>
          </p:cNvPr>
          <p:cNvSpPr txBox="1">
            <a:spLocks/>
          </p:cNvSpPr>
          <p:nvPr/>
        </p:nvSpPr>
        <p:spPr>
          <a:xfrm>
            <a:off x="1980666" y="4122641"/>
            <a:ext cx="8087527" cy="963597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GB" sz="2000" dirty="0">
                <a:solidFill>
                  <a:schemeClr val="tx1"/>
                </a:solidFill>
              </a:rPr>
              <a:t>Discover the free resources for churches</a:t>
            </a:r>
          </a:p>
          <a:p>
            <a:pPr algn="ctr">
              <a:lnSpc>
                <a:spcPct val="150000"/>
              </a:lnSpc>
            </a:pPr>
            <a:r>
              <a:rPr lang="en-GB" sz="2000" dirty="0">
                <a:solidFill>
                  <a:schemeClr val="tx1"/>
                </a:solidFill>
              </a:rPr>
              <a:t>Churchofengland.org/</a:t>
            </a:r>
            <a:r>
              <a:rPr lang="en-GB" sz="2000" dirty="0" err="1">
                <a:solidFill>
                  <a:schemeClr val="tx1"/>
                </a:solidFill>
              </a:rPr>
              <a:t>DigitalLabs</a:t>
            </a:r>
            <a:endParaRPr lang="en-GB" sz="2000" dirty="0">
              <a:solidFill>
                <a:schemeClr val="tx1"/>
              </a:solidFill>
            </a:endParaRPr>
          </a:p>
        </p:txBody>
      </p:sp>
      <p:pic>
        <p:nvPicPr>
          <p:cNvPr id="6" name="Picture 5" descr="A close up of a door&#10;&#10;Description automatically generated">
            <a:extLst>
              <a:ext uri="{FF2B5EF4-FFF2-40B4-BE49-F238E27FC236}">
                <a16:creationId xmlns:a16="http://schemas.microsoft.com/office/drawing/2014/main" id="{13DF9670-3612-48F7-8B8B-97135A0EDFD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02898"/>
            <a:ext cx="12192000" cy="1555102"/>
          </a:xfrm>
          <a:prstGeom prst="rect">
            <a:avLst/>
          </a:prstGeom>
        </p:spPr>
      </p:pic>
      <p:pic>
        <p:nvPicPr>
          <p:cNvPr id="9" name="Picture 8" descr="A picture containing icon&#10;&#10;Description automatically generated">
            <a:extLst>
              <a:ext uri="{FF2B5EF4-FFF2-40B4-BE49-F238E27FC236}">
                <a16:creationId xmlns:a16="http://schemas.microsoft.com/office/drawing/2014/main" id="{D216F0BB-7974-4C18-9055-CCA6B5713DD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0667" y="1585789"/>
            <a:ext cx="7867808" cy="1100981"/>
          </a:xfrm>
          <a:prstGeom prst="rect">
            <a:avLst/>
          </a:prstGeom>
        </p:spPr>
      </p:pic>
      <p:sp>
        <p:nvSpPr>
          <p:cNvPr id="17" name="Title 2">
            <a:extLst>
              <a:ext uri="{FF2B5EF4-FFF2-40B4-BE49-F238E27FC236}">
                <a16:creationId xmlns:a16="http://schemas.microsoft.com/office/drawing/2014/main" id="{D292BAC7-502D-4509-8E03-3C459EA688D3}"/>
              </a:ext>
            </a:extLst>
          </p:cNvPr>
          <p:cNvSpPr txBox="1">
            <a:spLocks/>
          </p:cNvSpPr>
          <p:nvPr/>
        </p:nvSpPr>
        <p:spPr>
          <a:xfrm>
            <a:off x="1980666" y="3321187"/>
            <a:ext cx="8087527" cy="40011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 dirty="0">
                <a:solidFill>
                  <a:schemeClr val="tx1"/>
                </a:solidFill>
              </a:rPr>
              <a:t>Blogs       Webinars       Newsletter       Conference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707207B-8656-46B0-AA1F-8B54EAC003AC}"/>
              </a:ext>
            </a:extLst>
          </p:cNvPr>
          <p:cNvCxnSpPr>
            <a:cxnSpLocks/>
          </p:cNvCxnSpPr>
          <p:nvPr/>
        </p:nvCxnSpPr>
        <p:spPr>
          <a:xfrm>
            <a:off x="1980666" y="3974999"/>
            <a:ext cx="7758420" cy="0"/>
          </a:xfrm>
          <a:prstGeom prst="line">
            <a:avLst/>
          </a:prstGeom>
          <a:ln w="285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6554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EC6615-6E92-4108-B4FC-695ECE1D69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84325" y="1491301"/>
            <a:ext cx="7413505" cy="3962036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50000"/>
              </a:lnSpc>
              <a:buNone/>
            </a:pPr>
            <a:r>
              <a:rPr lang="en-GB" sz="2450" b="1" dirty="0">
                <a:solidFill>
                  <a:srgbClr val="382E7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Pages viewed </a:t>
            </a:r>
            <a:r>
              <a:rPr lang="en-GB" sz="2450" dirty="0">
                <a:solidFill>
                  <a:srgbClr val="382E7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last year</a:t>
            </a:r>
          </a:p>
          <a:p>
            <a:pPr>
              <a:lnSpc>
                <a:spcPct val="150000"/>
              </a:lnSpc>
              <a:buNone/>
            </a:pPr>
            <a:r>
              <a:rPr lang="en-GB" sz="2450" b="1" dirty="0">
                <a:solidFill>
                  <a:srgbClr val="382E7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Average page views </a:t>
            </a:r>
            <a:r>
              <a:rPr lang="en-GB" sz="2450" dirty="0">
                <a:solidFill>
                  <a:srgbClr val="382E7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per session</a:t>
            </a:r>
          </a:p>
          <a:p>
            <a:pPr>
              <a:lnSpc>
                <a:spcPct val="150000"/>
              </a:lnSpc>
              <a:buNone/>
            </a:pPr>
            <a:r>
              <a:rPr lang="en-GB" sz="2450" b="1" dirty="0">
                <a:solidFill>
                  <a:srgbClr val="382E7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Busiest day of the week </a:t>
            </a:r>
            <a:r>
              <a:rPr lang="en-GB" sz="2450" dirty="0">
                <a:solidFill>
                  <a:srgbClr val="382E7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on the site</a:t>
            </a:r>
          </a:p>
          <a:p>
            <a:pPr>
              <a:lnSpc>
                <a:spcPct val="150000"/>
              </a:lnSpc>
              <a:buNone/>
            </a:pPr>
            <a:r>
              <a:rPr lang="en-GB" sz="2450" dirty="0">
                <a:solidFill>
                  <a:srgbClr val="382E7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Visitors on the site are </a:t>
            </a:r>
            <a:r>
              <a:rPr lang="en-GB" sz="2450" b="1" dirty="0">
                <a:solidFill>
                  <a:srgbClr val="382E7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there for the first time</a:t>
            </a:r>
            <a:endParaRPr lang="en-GB" sz="2450" dirty="0">
              <a:solidFill>
                <a:srgbClr val="382E73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50000"/>
              </a:lnSpc>
              <a:buNone/>
            </a:pPr>
            <a:r>
              <a:rPr lang="en-GB" sz="2450" dirty="0">
                <a:solidFill>
                  <a:srgbClr val="382E7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Have had </a:t>
            </a:r>
            <a:r>
              <a:rPr lang="en-GB" sz="2450" b="1" dirty="0">
                <a:solidFill>
                  <a:srgbClr val="382E7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visitors</a:t>
            </a:r>
            <a:r>
              <a:rPr lang="en-GB" sz="2450" dirty="0">
                <a:solidFill>
                  <a:srgbClr val="382E7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from ACNY</a:t>
            </a:r>
          </a:p>
          <a:p>
            <a:pPr>
              <a:lnSpc>
                <a:spcPct val="150000"/>
              </a:lnSpc>
              <a:buNone/>
            </a:pPr>
            <a:r>
              <a:rPr lang="en-GB" sz="1100" b="1" dirty="0">
                <a:solidFill>
                  <a:srgbClr val="382E7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Source</a:t>
            </a:r>
            <a:r>
              <a:rPr lang="en-GB" sz="1100" dirty="0">
                <a:solidFill>
                  <a:srgbClr val="382E7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Site views last 365 days prior to Jan 25 2022, Editor survey May 2021</a:t>
            </a:r>
            <a:endParaRPr lang="en-US" sz="1100" dirty="0">
              <a:solidFill>
                <a:srgbClr val="382E73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8084DC5-AA4C-4A13-B3FB-074A91F2A4B6}"/>
              </a:ext>
            </a:extLst>
          </p:cNvPr>
          <p:cNvGrpSpPr/>
          <p:nvPr/>
        </p:nvGrpSpPr>
        <p:grpSpPr>
          <a:xfrm>
            <a:off x="789581" y="1616803"/>
            <a:ext cx="2069201" cy="494967"/>
            <a:chOff x="622096" y="1169285"/>
            <a:chExt cx="2503733" cy="583995"/>
          </a:xfrm>
        </p:grpSpPr>
        <p:pic>
          <p:nvPicPr>
            <p:cNvPr id="14" name="Picture 14" descr="A close up of a logo&#10;&#10;Description generated with very high confidence">
              <a:extLst>
                <a:ext uri="{FF2B5EF4-FFF2-40B4-BE49-F238E27FC236}">
                  <a16:creationId xmlns:a16="http://schemas.microsoft.com/office/drawing/2014/main" id="{EB69D375-D3D9-47CD-8FF7-5AC2984E43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2096" y="1169285"/>
              <a:ext cx="2493818" cy="583995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E5FA71D-8D66-4137-99D1-B757A50A712C}"/>
                </a:ext>
              </a:extLst>
            </p:cNvPr>
            <p:cNvSpPr txBox="1"/>
            <p:nvPr/>
          </p:nvSpPr>
          <p:spPr>
            <a:xfrm>
              <a:off x="723590" y="1197397"/>
              <a:ext cx="2402239" cy="472076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GB" sz="2000" dirty="0">
                  <a:solidFill>
                    <a:schemeClr val="bg1"/>
                  </a:solidFill>
                </a:rPr>
                <a:t>70 million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6183009-CD1C-4FB8-BBA1-12378DAEED56}"/>
              </a:ext>
            </a:extLst>
          </p:cNvPr>
          <p:cNvGrpSpPr/>
          <p:nvPr/>
        </p:nvGrpSpPr>
        <p:grpSpPr>
          <a:xfrm>
            <a:off x="788721" y="2972142"/>
            <a:ext cx="2061006" cy="494967"/>
            <a:chOff x="622096" y="2524624"/>
            <a:chExt cx="2493818" cy="583995"/>
          </a:xfrm>
        </p:grpSpPr>
        <p:pic>
          <p:nvPicPr>
            <p:cNvPr id="10" name="Picture 10" descr="A close up of a logo&#10;&#10;Description generated with very high confidence">
              <a:extLst>
                <a:ext uri="{FF2B5EF4-FFF2-40B4-BE49-F238E27FC236}">
                  <a16:creationId xmlns:a16="http://schemas.microsoft.com/office/drawing/2014/main" id="{594FB3DF-6C1F-4726-926D-05FCE92CBE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2096" y="2524624"/>
              <a:ext cx="2493818" cy="583995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53CDE9F-4AF0-4313-8701-10FF8A99A9C4}"/>
                </a:ext>
              </a:extLst>
            </p:cNvPr>
            <p:cNvSpPr txBox="1"/>
            <p:nvPr/>
          </p:nvSpPr>
          <p:spPr>
            <a:xfrm>
              <a:off x="722468" y="2558913"/>
              <a:ext cx="2207000" cy="472076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GB" sz="2000" dirty="0">
                  <a:solidFill>
                    <a:schemeClr val="bg1"/>
                  </a:solidFill>
                  <a:cs typeface="Calibri"/>
                </a:rPr>
                <a:t>Sunday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9609816-5D9E-4414-8EDA-B8DBD5DC90E4}"/>
              </a:ext>
            </a:extLst>
          </p:cNvPr>
          <p:cNvGrpSpPr/>
          <p:nvPr/>
        </p:nvGrpSpPr>
        <p:grpSpPr>
          <a:xfrm>
            <a:off x="788721" y="2289991"/>
            <a:ext cx="2061006" cy="494967"/>
            <a:chOff x="622096" y="1842473"/>
            <a:chExt cx="2493818" cy="583995"/>
          </a:xfrm>
        </p:grpSpPr>
        <p:pic>
          <p:nvPicPr>
            <p:cNvPr id="12" name="Picture 12" descr="A close up of a logo&#10;&#10;Description generated with very high confidence">
              <a:extLst>
                <a:ext uri="{FF2B5EF4-FFF2-40B4-BE49-F238E27FC236}">
                  <a16:creationId xmlns:a16="http://schemas.microsoft.com/office/drawing/2014/main" id="{61A0FDF7-CAEE-4DE2-B830-A9D3F16C4E2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2096" y="1842473"/>
              <a:ext cx="2493818" cy="583995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50E2FF2-172C-41F0-A1F7-C7F1F5FB0A5C}"/>
                </a:ext>
              </a:extLst>
            </p:cNvPr>
            <p:cNvSpPr txBox="1"/>
            <p:nvPr/>
          </p:nvSpPr>
          <p:spPr>
            <a:xfrm>
              <a:off x="721908" y="1877035"/>
              <a:ext cx="2281450" cy="472076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GB" sz="2000" dirty="0">
                  <a:solidFill>
                    <a:schemeClr val="bg1"/>
                  </a:solidFill>
                </a:rPr>
                <a:t>5</a:t>
              </a:r>
              <a:endParaRPr lang="en-GB" sz="2000" dirty="0">
                <a:solidFill>
                  <a:schemeClr val="bg1"/>
                </a:solidFill>
                <a:cs typeface="Calibri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99997EA-F971-46D8-8C39-EA333B2B7C50}"/>
              </a:ext>
            </a:extLst>
          </p:cNvPr>
          <p:cNvGrpSpPr/>
          <p:nvPr/>
        </p:nvGrpSpPr>
        <p:grpSpPr>
          <a:xfrm>
            <a:off x="789581" y="3654293"/>
            <a:ext cx="2061006" cy="494967"/>
            <a:chOff x="634093" y="3817300"/>
            <a:chExt cx="2493818" cy="583995"/>
          </a:xfrm>
        </p:grpSpPr>
        <p:pic>
          <p:nvPicPr>
            <p:cNvPr id="20" name="Picture 6" descr="A close up of a logo&#10;&#10;Description generated with very high confidence">
              <a:extLst>
                <a:ext uri="{FF2B5EF4-FFF2-40B4-BE49-F238E27FC236}">
                  <a16:creationId xmlns:a16="http://schemas.microsoft.com/office/drawing/2014/main" id="{626214F6-7504-4135-93C8-4396E83EA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4093" y="3817300"/>
              <a:ext cx="2493818" cy="583995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05C159B-A46F-4F74-9F6D-7B52DDA5C43C}"/>
                </a:ext>
              </a:extLst>
            </p:cNvPr>
            <p:cNvSpPr txBox="1"/>
            <p:nvPr/>
          </p:nvSpPr>
          <p:spPr>
            <a:xfrm>
              <a:off x="721908" y="3878724"/>
              <a:ext cx="1813716" cy="40011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GB" sz="2000" dirty="0">
                  <a:solidFill>
                    <a:schemeClr val="bg1"/>
                  </a:solidFill>
                </a:rPr>
                <a:t>80%</a:t>
              </a:r>
              <a:endParaRPr lang="en-GB" sz="2000" dirty="0">
                <a:solidFill>
                  <a:schemeClr val="bg1"/>
                </a:solidFill>
                <a:cs typeface="Calibri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52F4FAA-4DB6-4644-975B-A9570BC6098C}"/>
              </a:ext>
            </a:extLst>
          </p:cNvPr>
          <p:cNvGrpSpPr/>
          <p:nvPr/>
        </p:nvGrpSpPr>
        <p:grpSpPr>
          <a:xfrm>
            <a:off x="797776" y="4336444"/>
            <a:ext cx="2061006" cy="494967"/>
            <a:chOff x="632011" y="4433153"/>
            <a:chExt cx="2493818" cy="583995"/>
          </a:xfrm>
        </p:grpSpPr>
        <p:pic>
          <p:nvPicPr>
            <p:cNvPr id="29" name="Picture 6" descr="A close up of a logo&#10;&#10;Description generated with very high confidence">
              <a:extLst>
                <a:ext uri="{FF2B5EF4-FFF2-40B4-BE49-F238E27FC236}">
                  <a16:creationId xmlns:a16="http://schemas.microsoft.com/office/drawing/2014/main" id="{01262D00-8C43-4ED1-9EA5-134FD2043BA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2011" y="4433153"/>
              <a:ext cx="2493818" cy="583995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143A9624-A84D-4FBE-AE92-B8AE4B38BBA7}"/>
                </a:ext>
              </a:extLst>
            </p:cNvPr>
            <p:cNvSpPr txBox="1"/>
            <p:nvPr/>
          </p:nvSpPr>
          <p:spPr>
            <a:xfrm>
              <a:off x="728166" y="4508563"/>
              <a:ext cx="1813716" cy="472076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GB" sz="2000" dirty="0">
                  <a:solidFill>
                    <a:schemeClr val="bg1"/>
                  </a:solidFill>
                </a:rPr>
                <a:t>40%</a:t>
              </a:r>
              <a:endParaRPr lang="en-GB" sz="2000" dirty="0">
                <a:solidFill>
                  <a:schemeClr val="bg1"/>
                </a:solidFill>
                <a:cs typeface="Calibri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E24BBD5B-AC7C-F180-9AF7-D5CA9F6259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4905" y="-170760"/>
            <a:ext cx="5659395" cy="2128432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247324D8-3958-C211-6161-AC1974439D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128" y="177014"/>
            <a:ext cx="6567569" cy="1337755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rgbClr val="002060"/>
                </a:solidFill>
                <a:latin typeface="Cabin"/>
              </a:rPr>
              <a:t>Benefits of using the site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5990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575B70FC-B96C-4869-B7E6-AB9DF98D29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91"/>
            <a:ext cx="12192000" cy="6858000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4442E09-DD3E-44F4-870F-7DB20A5018AB}"/>
              </a:ext>
            </a:extLst>
          </p:cNvPr>
          <p:cNvSpPr/>
          <p:nvPr/>
        </p:nvSpPr>
        <p:spPr>
          <a:xfrm>
            <a:off x="924624" y="2047397"/>
            <a:ext cx="4340338" cy="98765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88E8A4F-9E54-488D-BC0C-D206D9A21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3709" y="2439805"/>
            <a:ext cx="6102557" cy="1200329"/>
          </a:xfrm>
        </p:spPr>
        <p:txBody>
          <a:bodyPr wrap="square">
            <a:spAutoFit/>
          </a:bodyPr>
          <a:lstStyle/>
          <a:p>
            <a:r>
              <a:rPr lang="en-GB" sz="3600" b="1" dirty="0">
                <a:solidFill>
                  <a:schemeClr val="bg1"/>
                </a:solidFill>
                <a:latin typeface="+mn-lt"/>
                <a:ea typeface="Open Sans"/>
                <a:cs typeface="Open Sans"/>
              </a:rPr>
              <a:t>Live demo of how to use AChurchNearYou.com</a:t>
            </a:r>
          </a:p>
        </p:txBody>
      </p:sp>
      <p:pic>
        <p:nvPicPr>
          <p:cNvPr id="16" name="Picture 15" descr="A picture containing icon&#10;&#10;Description automatically generated">
            <a:extLst>
              <a:ext uri="{FF2B5EF4-FFF2-40B4-BE49-F238E27FC236}">
                <a16:creationId xmlns:a16="http://schemas.microsoft.com/office/drawing/2014/main" id="{80261A5A-C638-42F0-9D54-B0087D77187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928" y="2231083"/>
            <a:ext cx="3417454" cy="638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047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>
            <a:extLst>
              <a:ext uri="{FF2B5EF4-FFF2-40B4-BE49-F238E27FC236}">
                <a16:creationId xmlns:a16="http://schemas.microsoft.com/office/drawing/2014/main" id="{EEE9A55A-4178-4FD7-AF8F-E505F2F87E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368" y="0"/>
            <a:ext cx="6567569" cy="1337755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rgbClr val="002060"/>
                </a:solidFill>
                <a:latin typeface="Cabin"/>
              </a:rPr>
              <a:t>New editor view</a:t>
            </a:r>
            <a:endParaRPr lang="en-GB" sz="3600" b="1" dirty="0">
              <a:solidFill>
                <a:srgbClr val="002060"/>
              </a:solidFill>
              <a:latin typeface="Cabin" pitchFamily="2" charset="0"/>
            </a:endParaRPr>
          </a:p>
        </p:txBody>
      </p:sp>
      <p:pic>
        <p:nvPicPr>
          <p:cNvPr id="3" name="Picture 2" descr="A picture containing text, screenshot, indoor&#10;&#10;Description automatically generated">
            <a:extLst>
              <a:ext uri="{FF2B5EF4-FFF2-40B4-BE49-F238E27FC236}">
                <a16:creationId xmlns:a16="http://schemas.microsoft.com/office/drawing/2014/main" id="{11980A7F-B14E-4504-B1D8-676CAA4507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8554" y="1227222"/>
            <a:ext cx="8807109" cy="440355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7CB7B2D-1CB7-4920-9E81-86424823294A}"/>
              </a:ext>
            </a:extLst>
          </p:cNvPr>
          <p:cNvSpPr txBox="1"/>
          <p:nvPr/>
        </p:nvSpPr>
        <p:spPr>
          <a:xfrm>
            <a:off x="6366050" y="1448821"/>
            <a:ext cx="5567028" cy="3736472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Separate editor view for editing the site</a:t>
            </a:r>
            <a:endParaRPr lang="en-US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Accessed by clicking the single </a:t>
            </a:r>
            <a:r>
              <a:rPr lang="en-GB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‘edit page’ </a:t>
            </a:r>
            <a:r>
              <a:rPr lang="en-GB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button on your church's menu. </a:t>
            </a:r>
          </a:p>
          <a:p>
            <a:pPr>
              <a:lnSpc>
                <a:spcPct val="150000"/>
              </a:lnSpc>
            </a:pPr>
            <a:r>
              <a:rPr lang="en-GB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Or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Click </a:t>
            </a:r>
            <a:r>
              <a:rPr lang="en-GB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churches and benefices </a:t>
            </a:r>
            <a:r>
              <a:rPr lang="en-GB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then the </a:t>
            </a:r>
            <a:r>
              <a:rPr lang="en-GB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cog </a:t>
            </a:r>
            <a:r>
              <a:rPr lang="en-GB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beside the name of the church you want to edit</a:t>
            </a:r>
          </a:p>
        </p:txBody>
      </p:sp>
    </p:spTree>
    <p:extLst>
      <p:ext uri="{BB962C8B-B14F-4D97-AF65-F5344CB8AC3E}">
        <p14:creationId xmlns:p14="http://schemas.microsoft.com/office/powerpoint/2010/main" val="3121818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electronics, screenshot, display&#10;&#10;Description automatically generated">
            <a:extLst>
              <a:ext uri="{FF2B5EF4-FFF2-40B4-BE49-F238E27FC236}">
                <a16:creationId xmlns:a16="http://schemas.microsoft.com/office/drawing/2014/main" id="{E01F25C0-323D-4E75-B6A8-51ABB1B636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3972" y="1227222"/>
            <a:ext cx="8807109" cy="4403555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EEE9A55A-4178-4FD7-AF8F-E505F2F87E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31" y="0"/>
            <a:ext cx="6567569" cy="1337755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rgbClr val="002060"/>
                </a:solidFill>
                <a:latin typeface="Cabin"/>
              </a:rPr>
              <a:t>Edit your church homepage</a:t>
            </a:r>
            <a:endParaRPr lang="en-GB" sz="3600" b="1" dirty="0">
              <a:solidFill>
                <a:srgbClr val="002060"/>
              </a:solidFill>
              <a:latin typeface="Cabin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55C910D-3330-4CB6-8365-8BB1080785C2}"/>
              </a:ext>
            </a:extLst>
          </p:cNvPr>
          <p:cNvSpPr txBox="1"/>
          <p:nvPr/>
        </p:nvSpPr>
        <p:spPr>
          <a:xfrm>
            <a:off x="6659418" y="1597890"/>
            <a:ext cx="5394037" cy="3274807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Click on </a:t>
            </a:r>
            <a:r>
              <a:rPr lang="en-GB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Homepage, names and logo </a:t>
            </a:r>
            <a:r>
              <a:rPr lang="en-GB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 edit</a:t>
            </a:r>
          </a:p>
          <a:p>
            <a:pPr>
              <a:lnSpc>
                <a:spcPct val="150000"/>
              </a:lnSpc>
            </a:pPr>
            <a:r>
              <a:rPr lang="en-GB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Customise your homepage to add: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Logo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Welcome message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Cover image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Featured events and news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1D45F4-5D63-4D05-B30F-44465B87B12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6607"/>
          <a:stretch/>
        </p:blipFill>
        <p:spPr>
          <a:xfrm>
            <a:off x="942110" y="1879326"/>
            <a:ext cx="4767894" cy="2993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635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flat screen tv sitting on top of a television&#10;&#10;Description automatically generated">
            <a:extLst>
              <a:ext uri="{FF2B5EF4-FFF2-40B4-BE49-F238E27FC236}">
                <a16:creationId xmlns:a16="http://schemas.microsoft.com/office/drawing/2014/main" id="{14638FF8-BD0A-4BAD-80E9-9540C2D6E6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4979" y="1230489"/>
            <a:ext cx="10004464" cy="562751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E89859E-8AE4-4C83-988A-162E1B33DB69}"/>
              </a:ext>
            </a:extLst>
          </p:cNvPr>
          <p:cNvSpPr txBox="1"/>
          <p:nvPr/>
        </p:nvSpPr>
        <p:spPr>
          <a:xfrm>
            <a:off x="6791588" y="1560764"/>
            <a:ext cx="4790405" cy="37364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000" dirty="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💻 Services and events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Click </a:t>
            </a:r>
            <a:r>
              <a:rPr lang="en-GB" sz="2000" b="1" dirty="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Add New </a:t>
            </a:r>
            <a:r>
              <a:rPr lang="en-GB" sz="2000" dirty="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 create an event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Click on the </a:t>
            </a:r>
            <a:r>
              <a:rPr lang="en-GB" sz="2000" b="1" dirty="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pencil </a:t>
            </a:r>
            <a:r>
              <a:rPr lang="en-GB" sz="2000" dirty="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beside an existing event to edit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Fill in the event details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Copy an event to another church by scrolling to the bottom of the editable event and selecting </a:t>
            </a:r>
            <a:r>
              <a:rPr lang="en-GB" sz="2000" b="1" dirty="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copy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7BC93E1-8416-4B88-B3B5-284E6BA55BAB}"/>
              </a:ext>
            </a:extLst>
          </p:cNvPr>
          <p:cNvSpPr txBox="1">
            <a:spLocks/>
          </p:cNvSpPr>
          <p:nvPr/>
        </p:nvSpPr>
        <p:spPr>
          <a:xfrm>
            <a:off x="633131" y="0"/>
            <a:ext cx="6567569" cy="13377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>
                <a:solidFill>
                  <a:srgbClr val="002060"/>
                </a:solidFill>
                <a:latin typeface="Cabin"/>
              </a:rPr>
              <a:t>Add services and events</a:t>
            </a:r>
            <a:endParaRPr lang="en-GB" sz="3600" b="1" dirty="0">
              <a:solidFill>
                <a:srgbClr val="002060"/>
              </a:solidFill>
              <a:latin typeface="Cabin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13C0A4-B568-4AF3-9CB7-E82DD098B85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240" t="1302" r="7763" b="5435"/>
          <a:stretch/>
        </p:blipFill>
        <p:spPr>
          <a:xfrm>
            <a:off x="926906" y="2072279"/>
            <a:ext cx="5169094" cy="3222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563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resentation level design">
  <a:themeElements>
    <a:clrScheme name="Custom 1">
      <a:dk1>
        <a:srgbClr val="382E73"/>
      </a:dk1>
      <a:lt1>
        <a:sysClr val="window" lastClr="FFFFFF"/>
      </a:lt1>
      <a:dk2>
        <a:srgbClr val="382E73"/>
      </a:dk2>
      <a:lt2>
        <a:srgbClr val="E7E6E6"/>
      </a:lt2>
      <a:accent1>
        <a:srgbClr val="9F85B1"/>
      </a:accent1>
      <a:accent2>
        <a:srgbClr val="E99E68"/>
      </a:accent2>
      <a:accent3>
        <a:srgbClr val="9F85B1"/>
      </a:accent3>
      <a:accent4>
        <a:srgbClr val="382E73"/>
      </a:accent4>
      <a:accent5>
        <a:srgbClr val="9F85B1"/>
      </a:accent5>
      <a:accent6>
        <a:srgbClr val="E99E68"/>
      </a:accent6>
      <a:hlink>
        <a:srgbClr val="382E73"/>
      </a:hlink>
      <a:folHlink>
        <a:srgbClr val="382E73"/>
      </a:folHlink>
    </a:clrScheme>
    <a:fontScheme name="Custom 1">
      <a:majorFont>
        <a:latin typeface="Cabin"/>
        <a:ea typeface=""/>
        <a:cs typeface=""/>
      </a:majorFont>
      <a:minorFont>
        <a:latin typeface="Cabin"/>
        <a:ea typeface=""/>
        <a:cs typeface=""/>
      </a:minorFont>
    </a:fontScheme>
    <a:fmtScheme name="Elemental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9800000"/>
            </a:lightRig>
          </a:scene3d>
          <a:sp3d prstMaterial="plastic">
            <a:bevelT w="25400" h="1905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>
          <a:solidFill>
            <a:schemeClr val="tx2">
              <a:lumMod val="20000"/>
              <a:lumOff val="80000"/>
            </a:schemeClr>
          </a:solidFill>
        </a:ln>
      </a:spPr>
      <a:bodyPr wrap="none" rtlCol="0">
        <a:spAutoFit/>
      </a:bodyPr>
      <a:lstStyle>
        <a:defPPr>
          <a:defRPr dirty="0" err="1" smtClean="0">
            <a:ln>
              <a:solidFill>
                <a:schemeClr val="accent1">
                  <a:lumMod val="20000"/>
                  <a:lumOff val="80000"/>
                </a:schemeClr>
              </a:solidFill>
            </a:ln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4" id="{08A7C00D-9ED9-4A1B-947E-725A3F96FE58}" vid="{D537442F-9AC9-4C29-8C91-1ED0686E03B6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Elemental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9800000"/>
            </a:lightRig>
          </a:scene3d>
          <a:sp3d prstMaterial="plastic">
            <a:bevelT w="25400" h="1905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Elemental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9800000"/>
            </a:lightRig>
          </a:scene3d>
          <a:sp3d prstMaterial="plastic">
            <a:bevelT w="25400" h="1905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12FBFA733B4274EB2AF2D9A852CEA6B" ma:contentTypeVersion="2" ma:contentTypeDescription="Create a new document." ma:contentTypeScope="" ma:versionID="8f02f86944a8717dbdc02fbbf832c7ca">
  <xsd:schema xmlns:xsd="http://www.w3.org/2001/XMLSchema" xmlns:xs="http://www.w3.org/2001/XMLSchema" xmlns:p="http://schemas.microsoft.com/office/2006/metadata/properties" xmlns:ns2="31209f21-2da9-45d6-a0e3-83d307b43b43" targetNamespace="http://schemas.microsoft.com/office/2006/metadata/properties" ma:root="true" ma:fieldsID="2760edd6a4d1106ede98c25a76d02133" ns2:_="">
    <xsd:import namespace="31209f21-2da9-45d6-a0e3-83d307b43b4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1209f21-2da9-45d6-a0e3-83d307b43b4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E4716359-5162-4049-9632-6E6ACDCA756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3B41FF5-9593-4CE4-A396-B285F35DD1B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1209f21-2da9-45d6-a0e3-83d307b43b4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7459F2D-0320-4E46-9799-8830BC5C9E85}">
  <ds:schemaRefs>
    <ds:schemaRef ds:uri="http://schemas.microsoft.com/office/infopath/2007/PartnerControls"/>
    <ds:schemaRef ds:uri="http://www.w3.org/XML/1998/namespace"/>
    <ds:schemaRef ds:uri="http://purl.org/dc/elements/1.1/"/>
    <ds:schemaRef ds:uri="http://schemas.openxmlformats.org/package/2006/metadata/core-properties"/>
    <ds:schemaRef ds:uri="http://schemas.microsoft.com/office/2006/metadata/properties"/>
    <ds:schemaRef ds:uri="http://purl.org/dc/dcmitype/"/>
    <ds:schemaRef ds:uri="http://schemas.microsoft.com/office/2006/documentManagement/types"/>
    <ds:schemaRef ds:uri="31209f21-2da9-45d6-a0e3-83d307b43b43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Presentation design slides (Level design)</Template>
  <TotalTime>0</TotalTime>
  <Words>2407</Words>
  <Application>Microsoft Office PowerPoint</Application>
  <PresentationFormat>Widescreen</PresentationFormat>
  <Paragraphs>384</Paragraphs>
  <Slides>42</Slides>
  <Notes>41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42</vt:i4>
      </vt:variant>
    </vt:vector>
  </HeadingPairs>
  <TitlesOfParts>
    <vt:vector size="53" baseType="lpstr">
      <vt:lpstr>Arial</vt:lpstr>
      <vt:lpstr>Arial,Sans-Serif</vt:lpstr>
      <vt:lpstr>Cabin</vt:lpstr>
      <vt:lpstr>Calibri</vt:lpstr>
      <vt:lpstr>Calibri Light</vt:lpstr>
      <vt:lpstr>Century Gothic</vt:lpstr>
      <vt:lpstr>Open Sans</vt:lpstr>
      <vt:lpstr>Segoe UI</vt:lpstr>
      <vt:lpstr>Wingdings</vt:lpstr>
      <vt:lpstr>Office Theme</vt:lpstr>
      <vt:lpstr>Presentation level design</vt:lpstr>
      <vt:lpstr>How to use A Church Near You as your church’s free website</vt:lpstr>
      <vt:lpstr>What are we covering today?</vt:lpstr>
      <vt:lpstr>What are we covering today?</vt:lpstr>
      <vt:lpstr>Benefits of using the site</vt:lpstr>
      <vt:lpstr>Benefits of using the site</vt:lpstr>
      <vt:lpstr>Live demo of how to use AChurchNearYou.com</vt:lpstr>
      <vt:lpstr>New editor view</vt:lpstr>
      <vt:lpstr>Edit your church homepage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Set up your A Church Near You page as your main website by switching your domain </vt:lpstr>
      <vt:lpstr>New Features:  Benefice Functionality</vt:lpstr>
      <vt:lpstr>Benefice features</vt:lpstr>
      <vt:lpstr>Becoming an editor</vt:lpstr>
      <vt:lpstr>Becoming an editor: Summary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Useful information and supporting materials. </vt:lpstr>
      <vt:lpstr>PowerPoint Presentation</vt:lpstr>
      <vt:lpstr>Language and tone </vt:lpstr>
      <vt:lpstr>Useful tools – Photography and design</vt:lpstr>
      <vt:lpstr>Ways to access help articles</vt:lpstr>
      <vt:lpstr>How to contact us for more support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Digital Communications Training</dc:title>
  <dc:creator/>
  <cp:keywords/>
  <cp:lastModifiedBy/>
  <cp:revision>598</cp:revision>
  <dcterms:created xsi:type="dcterms:W3CDTF">2017-09-27T11:21:45Z</dcterms:created>
  <dcterms:modified xsi:type="dcterms:W3CDTF">2023-04-20T09:43:35Z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TC034605409991</vt:lpwstr>
  </property>
  <property fmtid="{D5CDD505-2E9C-101B-9397-08002B2CF9AE}" pid="3" name="ContentTypeId">
    <vt:lpwstr>0x010100312FBFA733B4274EB2AF2D9A852CEA6B</vt:lpwstr>
  </property>
</Properties>
</file>