
<file path=[Content_Types].xml><?xml version="1.0" encoding="utf-8"?>
<Types xmlns="http://schemas.openxmlformats.org/package/2006/content-types">
  <Default Extension="png" ContentType="image/png"/>
  <Default Extension="tmp" ContentType="image/png"/>
  <Default Extension="jpeg" ContentType="image/jpeg"/>
  <Default Extension="m4a" ContentType="audio/mp4"/>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4"/>
  </p:notesMasterIdLst>
  <p:sldIdLst>
    <p:sldId id="257" r:id="rId5"/>
    <p:sldId id="934" r:id="rId6"/>
    <p:sldId id="774" r:id="rId7"/>
    <p:sldId id="806" r:id="rId8"/>
    <p:sldId id="893" r:id="rId9"/>
    <p:sldId id="258" r:id="rId10"/>
    <p:sldId id="935" r:id="rId11"/>
    <p:sldId id="605" r:id="rId12"/>
    <p:sldId id="630" r:id="rId13"/>
    <p:sldId id="631" r:id="rId14"/>
    <p:sldId id="633" r:id="rId15"/>
    <p:sldId id="936" r:id="rId16"/>
    <p:sldId id="939" r:id="rId17"/>
    <p:sldId id="937" r:id="rId18"/>
    <p:sldId id="651" r:id="rId19"/>
    <p:sldId id="265" r:id="rId20"/>
    <p:sldId id="820" r:id="rId21"/>
    <p:sldId id="822" r:id="rId22"/>
    <p:sldId id="264"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DD5FC8-F6EB-43FE-A128-C931546AF34F}" v="4" dt="2023-04-18T10:54:06.2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6937" autoAdjust="0"/>
  </p:normalViewPr>
  <p:slideViewPr>
    <p:cSldViewPr snapToGrid="0">
      <p:cViewPr varScale="1">
        <p:scale>
          <a:sx n="87" d="100"/>
          <a:sy n="87" d="100"/>
        </p:scale>
        <p:origin x="153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Gibbon-Lynch" userId="1d145c4d-29d7-46eb-9561-b432f653e5fa" providerId="ADAL" clId="{B0DD5FC8-F6EB-43FE-A128-C931546AF34F}"/>
    <pc:docChg chg="undo custSel modSld sldOrd">
      <pc:chgData name="Jennifer Gibbon-Lynch" userId="1d145c4d-29d7-46eb-9561-b432f653e5fa" providerId="ADAL" clId="{B0DD5FC8-F6EB-43FE-A128-C931546AF34F}" dt="2023-04-18T10:54:37.580" v="11"/>
      <pc:docMkLst>
        <pc:docMk/>
      </pc:docMkLst>
      <pc:sldChg chg="ord">
        <pc:chgData name="Jennifer Gibbon-Lynch" userId="1d145c4d-29d7-46eb-9561-b432f653e5fa" providerId="ADAL" clId="{B0DD5FC8-F6EB-43FE-A128-C931546AF34F}" dt="2023-04-18T10:54:37.580" v="11"/>
        <pc:sldMkLst>
          <pc:docMk/>
          <pc:sldMk cId="1099982347" sldId="651"/>
        </pc:sldMkLst>
      </pc:sldChg>
      <pc:sldChg chg="addSp delSp modSp mod delAnim modAnim">
        <pc:chgData name="Jennifer Gibbon-Lynch" userId="1d145c4d-29d7-46eb-9561-b432f653e5fa" providerId="ADAL" clId="{B0DD5FC8-F6EB-43FE-A128-C931546AF34F}" dt="2023-04-18T10:54:09.911" v="9" actId="1076"/>
        <pc:sldMkLst>
          <pc:docMk/>
          <pc:sldMk cId="1244199626" sldId="939"/>
        </pc:sldMkLst>
        <pc:spChg chg="add del mod">
          <ac:chgData name="Jennifer Gibbon-Lynch" userId="1d145c4d-29d7-46eb-9561-b432f653e5fa" providerId="ADAL" clId="{B0DD5FC8-F6EB-43FE-A128-C931546AF34F}" dt="2023-04-18T10:53:47.844" v="1" actId="478"/>
          <ac:spMkLst>
            <pc:docMk/>
            <pc:sldMk cId="1244199626" sldId="939"/>
            <ac:spMk id="12" creationId="{8ABF644E-5AAA-B47D-EC11-82DE869EF478}"/>
          </ac:spMkLst>
        </pc:spChg>
        <pc:picChg chg="del">
          <ac:chgData name="Jennifer Gibbon-Lynch" userId="1d145c4d-29d7-46eb-9561-b432f653e5fa" providerId="ADAL" clId="{B0DD5FC8-F6EB-43FE-A128-C931546AF34F}" dt="2023-04-18T10:53:44.642" v="0" actId="478"/>
          <ac:picMkLst>
            <pc:docMk/>
            <pc:sldMk cId="1244199626" sldId="939"/>
            <ac:picMk id="4" creationId="{F8CAE4FC-3C59-F028-FFE2-96CA60CBE5E8}"/>
          </ac:picMkLst>
        </pc:picChg>
        <pc:picChg chg="mod">
          <ac:chgData name="Jennifer Gibbon-Lynch" userId="1d145c4d-29d7-46eb-9561-b432f653e5fa" providerId="ADAL" clId="{B0DD5FC8-F6EB-43FE-A128-C931546AF34F}" dt="2023-04-18T10:53:58.872" v="5" actId="1076"/>
          <ac:picMkLst>
            <pc:docMk/>
            <pc:sldMk cId="1244199626" sldId="939"/>
            <ac:picMk id="5" creationId="{CB2EB524-231D-EF13-F41F-1DAC37F77D27}"/>
          </ac:picMkLst>
        </pc:picChg>
        <pc:picChg chg="mod">
          <ac:chgData name="Jennifer Gibbon-Lynch" userId="1d145c4d-29d7-46eb-9561-b432f653e5fa" providerId="ADAL" clId="{B0DD5FC8-F6EB-43FE-A128-C931546AF34F}" dt="2023-04-18T10:53:59.566" v="7" actId="1076"/>
          <ac:picMkLst>
            <pc:docMk/>
            <pc:sldMk cId="1244199626" sldId="939"/>
            <ac:picMk id="7" creationId="{CCF3FB6F-9033-8632-6871-AB5AF1557BC9}"/>
          </ac:picMkLst>
        </pc:picChg>
        <pc:picChg chg="mod">
          <ac:chgData name="Jennifer Gibbon-Lynch" userId="1d145c4d-29d7-46eb-9561-b432f653e5fa" providerId="ADAL" clId="{B0DD5FC8-F6EB-43FE-A128-C931546AF34F}" dt="2023-04-18T10:53:59.093" v="6" actId="1076"/>
          <ac:picMkLst>
            <pc:docMk/>
            <pc:sldMk cId="1244199626" sldId="939"/>
            <ac:picMk id="8" creationId="{0D4CF3BE-AB8B-A01C-8FEE-4ABFB39DC0E2}"/>
          </ac:picMkLst>
        </pc:picChg>
        <pc:picChg chg="add mod">
          <ac:chgData name="Jennifer Gibbon-Lynch" userId="1d145c4d-29d7-46eb-9561-b432f653e5fa" providerId="ADAL" clId="{B0DD5FC8-F6EB-43FE-A128-C931546AF34F}" dt="2023-04-18T10:54:09.911" v="9" actId="1076"/>
          <ac:picMkLst>
            <pc:docMk/>
            <pc:sldMk cId="1244199626" sldId="939"/>
            <ac:picMk id="13" creationId="{61AB451D-32C8-3F64-29CC-AF51BDD4542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76B8A4-1AF5-46DC-AB63-18AF37C1B958}" type="datetimeFigureOut">
              <a:rPr lang="en-GB" smtClean="0"/>
              <a:t>24/04/2023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4438F9-F0F2-4251-92C7-216C23B6B771}" type="slidenum">
              <a:rPr lang="en-GB" smtClean="0"/>
              <a:t>‹#›</a:t>
            </a:fld>
            <a:endParaRPr lang="en-GB"/>
          </a:p>
        </p:txBody>
      </p:sp>
    </p:spTree>
    <p:extLst>
      <p:ext uri="{BB962C8B-B14F-4D97-AF65-F5344CB8AC3E}">
        <p14:creationId xmlns:p14="http://schemas.microsoft.com/office/powerpoint/2010/main" val="439301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FJYPB members introduce themselves</a:t>
            </a:r>
          </a:p>
          <a:p>
            <a:r>
              <a:rPr lang="en-GB" dirty="0"/>
              <a:t>(Name and how long they have been on the board)</a:t>
            </a:r>
          </a:p>
          <a:p>
            <a:endParaRPr lang="en-GB" dirty="0"/>
          </a:p>
          <a:p>
            <a:r>
              <a:rPr lang="en-GB" dirty="0"/>
              <a:t>Today we are going to talk to about the impact of delay in the family court.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406E30-3479-4ABC-B430-160960D09D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7067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p>
        </p:txBody>
      </p:sp>
      <p:sp>
        <p:nvSpPr>
          <p:cNvPr id="4" name="Slide Number Placeholder 3"/>
          <p:cNvSpPr>
            <a:spLocks noGrp="1"/>
          </p:cNvSpPr>
          <p:nvPr>
            <p:ph type="sldNum" sz="quarter" idx="5"/>
          </p:nvPr>
        </p:nvSpPr>
        <p:spPr/>
        <p:txBody>
          <a:bodyPr/>
          <a:lstStyle/>
          <a:p>
            <a:fld id="{A5D8D327-DDA0-45E8-AC2F-FACCE551D9F1}" type="slidenum">
              <a:rPr lang="en-GB" smtClean="0"/>
              <a:t>16</a:t>
            </a:fld>
            <a:endParaRPr lang="en-GB"/>
          </a:p>
        </p:txBody>
      </p:sp>
    </p:spTree>
    <p:extLst>
      <p:ext uri="{BB962C8B-B14F-4D97-AF65-F5344CB8AC3E}">
        <p14:creationId xmlns:p14="http://schemas.microsoft.com/office/powerpoint/2010/main" val="463114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Good communication is also about thinking about the language you use. </a:t>
            </a:r>
          </a:p>
          <a:p>
            <a:endParaRPr lang="en-GB"/>
          </a:p>
        </p:txBody>
      </p:sp>
      <p:sp>
        <p:nvSpPr>
          <p:cNvPr id="4" name="Slide Number Placeholder 3"/>
          <p:cNvSpPr>
            <a:spLocks noGrp="1"/>
          </p:cNvSpPr>
          <p:nvPr>
            <p:ph type="sldNum" sz="quarter" idx="5"/>
          </p:nvPr>
        </p:nvSpPr>
        <p:spPr/>
        <p:txBody>
          <a:bodyPr/>
          <a:lstStyle/>
          <a:p>
            <a:fld id="{A5D8D327-DDA0-45E8-AC2F-FACCE551D9F1}" type="slidenum">
              <a:rPr lang="en-GB" smtClean="0"/>
              <a:t>17</a:t>
            </a:fld>
            <a:endParaRPr lang="en-GB"/>
          </a:p>
        </p:txBody>
      </p:sp>
    </p:spTree>
    <p:extLst>
      <p:ext uri="{BB962C8B-B14F-4D97-AF65-F5344CB8AC3E}">
        <p14:creationId xmlns:p14="http://schemas.microsoft.com/office/powerpoint/2010/main" val="600203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Give examples:</a:t>
            </a:r>
          </a:p>
          <a:p>
            <a:endParaRPr lang="en-GB"/>
          </a:p>
          <a:p>
            <a:r>
              <a:rPr lang="en-GB"/>
              <a:t>Language is not only about how you speak to a child or young person. It is also about how you share information that is in writing about the child. This should be clear and understandable. Everyone benefits from clear language not matter your role in family court proceedings. </a:t>
            </a:r>
          </a:p>
        </p:txBody>
      </p:sp>
      <p:sp>
        <p:nvSpPr>
          <p:cNvPr id="4" name="Slide Number Placeholder 3"/>
          <p:cNvSpPr>
            <a:spLocks noGrp="1"/>
          </p:cNvSpPr>
          <p:nvPr>
            <p:ph type="sldNum" sz="quarter" idx="5"/>
          </p:nvPr>
        </p:nvSpPr>
        <p:spPr/>
        <p:txBody>
          <a:bodyPr/>
          <a:lstStyle/>
          <a:p>
            <a:fld id="{55723E4A-276A-49C9-BD2F-6872771126E9}" type="slidenum">
              <a:rPr lang="en-GB" smtClean="0"/>
              <a:t>18</a:t>
            </a:fld>
            <a:endParaRPr lang="en-GB"/>
          </a:p>
        </p:txBody>
      </p:sp>
    </p:spTree>
    <p:extLst>
      <p:ext uri="{BB962C8B-B14F-4D97-AF65-F5344CB8AC3E}">
        <p14:creationId xmlns:p14="http://schemas.microsoft.com/office/powerpoint/2010/main" val="1694859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endParaRPr lang="en-GB" dirty="0"/>
          </a:p>
        </p:txBody>
      </p:sp>
      <p:sp>
        <p:nvSpPr>
          <p:cNvPr id="4" name="Slide Number Placeholder 3"/>
          <p:cNvSpPr>
            <a:spLocks noGrp="1"/>
          </p:cNvSpPr>
          <p:nvPr>
            <p:ph type="sldNum" sz="quarter" idx="10"/>
          </p:nvPr>
        </p:nvSpPr>
        <p:spPr/>
        <p:txBody>
          <a:bodyPr/>
          <a:lstStyle/>
          <a:p>
            <a:fld id="{9BE4E234-DECB-40D2-9327-E8AD78E15F19}" type="slidenum">
              <a:rPr lang="en-GB" smtClean="0"/>
              <a:t>19</a:t>
            </a:fld>
            <a:endParaRPr lang="en-GB"/>
          </a:p>
        </p:txBody>
      </p:sp>
    </p:spTree>
    <p:extLst>
      <p:ext uri="{BB962C8B-B14F-4D97-AF65-F5344CB8AC3E}">
        <p14:creationId xmlns:p14="http://schemas.microsoft.com/office/powerpoint/2010/main" val="1552702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7000"/>
              </a:lnSpc>
              <a:spcAft>
                <a:spcPts val="800"/>
              </a:spcAft>
            </a:pPr>
            <a:r>
              <a:rPr lang="en-GB" sz="1200" b="0" dirty="0">
                <a:solidFill>
                  <a:schemeClr val="tx1"/>
                </a:solidFill>
                <a:effectLst/>
                <a:latin typeface="Calibri" panose="020F0502020204030204" pitchFamily="34" charset="0"/>
                <a:ea typeface="Calibri" panose="020F0502020204030204" pitchFamily="34" charset="0"/>
                <a:cs typeface="Arial" panose="020B0604020202020204" pitchFamily="34" charset="0"/>
              </a:rPr>
              <a:t>We are the Family Justice Young People’s Board and proud to be supported and sponsored by Cafcass. </a:t>
            </a:r>
          </a:p>
          <a:p>
            <a:pPr algn="just">
              <a:lnSpc>
                <a:spcPct val="107000"/>
              </a:lnSpc>
              <a:spcAft>
                <a:spcPts val="800"/>
              </a:spcAft>
            </a:pPr>
            <a:r>
              <a:rPr lang="en-GB" sz="1200" b="0" dirty="0">
                <a:solidFill>
                  <a:schemeClr val="tx1"/>
                </a:solidFill>
                <a:effectLst/>
                <a:latin typeface="Calibri" panose="020F0502020204030204" pitchFamily="34" charset="0"/>
                <a:ea typeface="Calibri" panose="020F0502020204030204" pitchFamily="34" charset="0"/>
                <a:cs typeface="Arial" panose="020B0604020202020204" pitchFamily="34" charset="0"/>
              </a:rPr>
              <a:t>There are 79 members from diverse backgrounds across England and Wales who have had a direct or an indirect experience of public and private law proceedings. Our members are aged between 7 – 25 years.</a:t>
            </a:r>
          </a:p>
          <a:p>
            <a:pPr algn="just">
              <a:lnSpc>
                <a:spcPct val="107000"/>
              </a:lnSpc>
              <a:spcAft>
                <a:spcPts val="800"/>
              </a:spcAft>
            </a:pPr>
            <a:r>
              <a:rPr lang="en-GB" sz="1200" b="0" dirty="0">
                <a:solidFill>
                  <a:schemeClr val="tx1"/>
                </a:solidFill>
                <a:effectLst/>
                <a:latin typeface="Calibri" panose="020F0502020204030204" pitchFamily="34" charset="0"/>
                <a:ea typeface="Calibri" panose="020F0502020204030204" pitchFamily="34" charset="0"/>
                <a:cs typeface="Arial" panose="020B0604020202020204" pitchFamily="34" charset="0"/>
              </a:rPr>
              <a:t> The FJYPB supports the work of the Family Justice Board.  Representing children and young people to have their lived experiences considered in policy and the delivery of services. </a:t>
            </a:r>
          </a:p>
          <a:p>
            <a:endParaRPr lang="en-GB" sz="1200" b="0" cap="none" dirty="0">
              <a:solidFill>
                <a:schemeClr val="tx1"/>
              </a:solidFill>
              <a:latin typeface="Arial Nova Light"/>
              <a:cs typeface="Calibri" panose="020F0502020204030204" pitchFamily="34" charset="0"/>
            </a:endParaRPr>
          </a:p>
          <a:p>
            <a:endParaRPr lang="en-GB" b="0" dirty="0">
              <a:latin typeface="Arial Nova Light"/>
            </a:endParaRPr>
          </a:p>
        </p:txBody>
      </p:sp>
      <p:sp>
        <p:nvSpPr>
          <p:cNvPr id="4" name="Slide Number Placeholder 3"/>
          <p:cNvSpPr>
            <a:spLocks noGrp="1"/>
          </p:cNvSpPr>
          <p:nvPr>
            <p:ph type="sldNum" sz="quarter" idx="5"/>
          </p:nvPr>
        </p:nvSpPr>
        <p:spPr/>
        <p:txBody>
          <a:bodyPr/>
          <a:lstStyle/>
          <a:p>
            <a:fld id="{DBD46B60-8771-4557-B6A2-7A1498266179}" type="slidenum">
              <a:rPr lang="en-GB" smtClean="0"/>
              <a:t>2</a:t>
            </a:fld>
            <a:endParaRPr lang="en-GB"/>
          </a:p>
        </p:txBody>
      </p:sp>
    </p:spTree>
    <p:extLst>
      <p:ext uri="{BB962C8B-B14F-4D97-AF65-F5344CB8AC3E}">
        <p14:creationId xmlns:p14="http://schemas.microsoft.com/office/powerpoint/2010/main" val="2644469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the slide</a:t>
            </a:r>
          </a:p>
        </p:txBody>
      </p:sp>
      <p:sp>
        <p:nvSpPr>
          <p:cNvPr id="4" name="Slide Number Placeholder 3"/>
          <p:cNvSpPr>
            <a:spLocks noGrp="1"/>
          </p:cNvSpPr>
          <p:nvPr>
            <p:ph type="sldNum" sz="quarter" idx="5"/>
          </p:nvPr>
        </p:nvSpPr>
        <p:spPr/>
        <p:txBody>
          <a:bodyPr/>
          <a:lstStyle/>
          <a:p>
            <a:fld id="{0E5D0596-015F-4B3A-ADD2-586AFB3350CA}" type="slidenum">
              <a:rPr lang="en-GB" smtClean="0"/>
              <a:t>3</a:t>
            </a:fld>
            <a:endParaRPr lang="en-GB"/>
          </a:p>
        </p:txBody>
      </p:sp>
    </p:spTree>
    <p:extLst>
      <p:ext uri="{BB962C8B-B14F-4D97-AF65-F5344CB8AC3E}">
        <p14:creationId xmlns:p14="http://schemas.microsoft.com/office/powerpoint/2010/main" val="144286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work with stakeholders across Family Justice</a:t>
            </a:r>
          </a:p>
          <a:p>
            <a:endParaRPr lang="en-GB" dirty="0"/>
          </a:p>
          <a:p>
            <a:r>
              <a:rPr lang="en-GB" dirty="0"/>
              <a:t>Here are some examples:</a:t>
            </a:r>
          </a:p>
          <a:p>
            <a:pPr marL="285750" indent="-285750">
              <a:lnSpc>
                <a:spcPct val="150000"/>
              </a:lnSpc>
              <a:buFont typeface="Arial" panose="020B0604020202020204" pitchFamily="34" charset="0"/>
              <a:buChar char="•"/>
            </a:pPr>
            <a:r>
              <a:rPr lang="en-GB" sz="1800" b="1" dirty="0"/>
              <a:t>MOJ </a:t>
            </a:r>
            <a:r>
              <a:rPr lang="en-GB" sz="1200" b="1" dirty="0"/>
              <a:t>- Ministry of Justice</a:t>
            </a:r>
          </a:p>
          <a:p>
            <a:pPr marL="285750" indent="-285750">
              <a:lnSpc>
                <a:spcPct val="150000"/>
              </a:lnSpc>
              <a:buFont typeface="Arial" panose="020B0604020202020204" pitchFamily="34" charset="0"/>
              <a:buChar char="•"/>
            </a:pPr>
            <a:r>
              <a:rPr lang="en-GB" sz="1800" b="1" dirty="0"/>
              <a:t>NACCC </a:t>
            </a:r>
            <a:r>
              <a:rPr lang="en-GB" sz="1200" b="1" dirty="0"/>
              <a:t>- National Association of Child Contact Centres</a:t>
            </a:r>
          </a:p>
          <a:p>
            <a:pPr marL="285750" indent="-285750">
              <a:lnSpc>
                <a:spcPct val="150000"/>
              </a:lnSpc>
              <a:buFont typeface="Arial" panose="020B0604020202020204" pitchFamily="34" charset="0"/>
              <a:buChar char="•"/>
            </a:pPr>
            <a:r>
              <a:rPr lang="en-GB" sz="1800" b="1" dirty="0"/>
              <a:t>Judiciary</a:t>
            </a:r>
          </a:p>
          <a:p>
            <a:pPr marL="285750" indent="-285750">
              <a:lnSpc>
                <a:spcPct val="150000"/>
              </a:lnSpc>
              <a:buFont typeface="Arial" panose="020B0604020202020204" pitchFamily="34" charset="0"/>
              <a:buChar char="•"/>
            </a:pPr>
            <a:r>
              <a:rPr lang="en-GB" sz="1800" b="1" dirty="0"/>
              <a:t>Cafcass Cymru</a:t>
            </a:r>
          </a:p>
          <a:p>
            <a:pPr marL="285750" indent="-285750">
              <a:lnSpc>
                <a:spcPct val="150000"/>
              </a:lnSpc>
              <a:buFont typeface="Arial" panose="020B0604020202020204" pitchFamily="34" charset="0"/>
              <a:buChar char="•"/>
            </a:pPr>
            <a:r>
              <a:rPr lang="en-GB" sz="1800" b="1" dirty="0"/>
              <a:t>Family Justice Board</a:t>
            </a:r>
          </a:p>
          <a:p>
            <a:pPr marL="285750" indent="-285750">
              <a:lnSpc>
                <a:spcPct val="150000"/>
              </a:lnSpc>
              <a:buFont typeface="Arial" panose="020B0604020202020204" pitchFamily="34" charset="0"/>
              <a:buChar char="•"/>
            </a:pPr>
            <a:r>
              <a:rPr lang="en-GB" sz="1800" b="1" dirty="0"/>
              <a:t>HMCTS </a:t>
            </a:r>
            <a:r>
              <a:rPr lang="en-GB" sz="1200" b="1" dirty="0"/>
              <a:t>- Her Majesty's Courts and Tribunal Service (Courts) </a:t>
            </a:r>
          </a:p>
          <a:p>
            <a:pPr marL="285750" indent="-285750">
              <a:lnSpc>
                <a:spcPct val="150000"/>
              </a:lnSpc>
              <a:buFont typeface="Arial" panose="020B0604020202020204" pitchFamily="34" charset="0"/>
              <a:buChar char="•"/>
            </a:pPr>
            <a:r>
              <a:rPr lang="en-GB" sz="1800" b="1" dirty="0"/>
              <a:t>Local Authorities </a:t>
            </a:r>
          </a:p>
          <a:p>
            <a:endParaRPr lang="en-GB" dirty="0"/>
          </a:p>
          <a:p>
            <a:pPr algn="l">
              <a:lnSpc>
                <a:spcPct val="150000"/>
              </a:lnSpc>
            </a:pPr>
            <a:r>
              <a:rPr lang="en-GB" dirty="0"/>
              <a:t>We are proud to say that Cafcass are our sponsors and they fund the support team for the FJYPB. </a:t>
            </a:r>
          </a:p>
        </p:txBody>
      </p:sp>
      <p:sp>
        <p:nvSpPr>
          <p:cNvPr id="4" name="Slide Number Placeholder 3"/>
          <p:cNvSpPr>
            <a:spLocks noGrp="1"/>
          </p:cNvSpPr>
          <p:nvPr>
            <p:ph type="sldNum" sz="quarter" idx="5"/>
          </p:nvPr>
        </p:nvSpPr>
        <p:spPr/>
        <p:txBody>
          <a:bodyPr/>
          <a:lstStyle/>
          <a:p>
            <a:fld id="{22BF2F74-2AFF-4797-86BF-24517D9AF530}" type="slidenum">
              <a:rPr lang="en-GB" smtClean="0"/>
              <a:t>4</a:t>
            </a:fld>
            <a:endParaRPr lang="en-GB"/>
          </a:p>
        </p:txBody>
      </p:sp>
    </p:spTree>
    <p:extLst>
      <p:ext uri="{BB962C8B-B14F-4D97-AF65-F5344CB8AC3E}">
        <p14:creationId xmlns:p14="http://schemas.microsoft.com/office/powerpoint/2010/main" val="3588003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0" indent="0">
              <a:buFont typeface="Arial" panose="020B0604020202020204" pitchFamily="34" charset="0"/>
              <a:buNone/>
            </a:pPr>
            <a:r>
              <a:rPr lang="en-GB" sz="1200" b="1" dirty="0">
                <a:effectLst/>
                <a:latin typeface="Calibri" panose="020F0502020204030204" pitchFamily="34" charset="0"/>
                <a:ea typeface="Calibri" panose="020F0502020204030204" pitchFamily="34" charset="0"/>
                <a:cs typeface="Times New Roman" panose="02020603050405020304" pitchFamily="18" charset="0"/>
              </a:rPr>
              <a:t>In Our Shoes</a:t>
            </a:r>
            <a:r>
              <a:rPr lang="en-GB" sz="1200" dirty="0">
                <a:effectLst/>
                <a:latin typeface="Calibri" panose="020F0502020204030204" pitchFamily="34" charset="0"/>
                <a:ea typeface="Calibri" panose="020F0502020204030204" pitchFamily="34" charset="0"/>
                <a:cs typeface="Times New Roman" panose="02020603050405020304" pitchFamily="18" charset="0"/>
              </a:rPr>
              <a:t> – We released our debut book in January 2022. FJYPB members created this book including over 30 pieces written by members about their own personal and very challenging experiences, along with some key messages for professionals.  In Our Shoes is a free resource and available to all professionals working with children and young people.  We have now shared close to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1000</a:t>
            </a:r>
            <a:r>
              <a:rPr lang="en-GB" sz="1200" dirty="0">
                <a:effectLst/>
                <a:latin typeface="Calibri" panose="020F0502020204030204" pitchFamily="34" charset="0"/>
                <a:ea typeface="Calibri" panose="020F0502020204030204" pitchFamily="34" charset="0"/>
                <a:cs typeface="Times New Roman" panose="02020603050405020304" pitchFamily="18" charset="0"/>
              </a:rPr>
              <a:t> hard copies of the book and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3795 </a:t>
            </a:r>
            <a:r>
              <a:rPr lang="en-GB" sz="1200" dirty="0">
                <a:effectLst/>
                <a:latin typeface="Calibri" panose="020F0502020204030204" pitchFamily="34" charset="0"/>
                <a:ea typeface="Calibri" panose="020F0502020204030204" pitchFamily="34" charset="0"/>
                <a:cs typeface="Times New Roman" panose="02020603050405020304" pitchFamily="18" charset="0"/>
              </a:rPr>
              <a:t>digital downloads.</a:t>
            </a:r>
          </a:p>
          <a:p>
            <a:pPr marL="0" indent="0">
              <a:buFont typeface="Arial" panose="020B0604020202020204" pitchFamily="34" charset="0"/>
              <a:buNone/>
            </a:pPr>
            <a:endParaRPr lang="en-GB" sz="1200" dirty="0">
              <a:effectLst/>
              <a:latin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GB" sz="1200" dirty="0">
                <a:effectLst/>
                <a:latin typeface="Calibri" panose="020F0502020204030204" pitchFamily="34" charset="0"/>
                <a:cs typeface="Times New Roman" panose="02020603050405020304" pitchFamily="18" charset="0"/>
              </a:rPr>
              <a:t>You can request a free copy by contacting us at fjypb@cafcass.gov.uk or </a:t>
            </a:r>
            <a:r>
              <a:rPr lang="en-GB" sz="1200" dirty="0" err="1">
                <a:effectLst/>
                <a:latin typeface="Calibri" panose="020F0502020204030204" pitchFamily="34" charset="0"/>
                <a:cs typeface="Times New Roman" panose="02020603050405020304" pitchFamily="18" charset="0"/>
              </a:rPr>
              <a:t>yu</a:t>
            </a:r>
            <a:r>
              <a:rPr lang="en-GB" sz="1200" dirty="0">
                <a:effectLst/>
                <a:latin typeface="Calibri" panose="020F0502020204030204" pitchFamily="34" charset="0"/>
                <a:cs typeface="Times New Roman" panose="02020603050405020304" pitchFamily="18" charset="0"/>
              </a:rPr>
              <a:t> can download a free copy from the Cafcass website. </a:t>
            </a:r>
            <a:endParaRPr lang="en-GB" sz="12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2CF44B-624F-4D43-A163-32E9A2E9D8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440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would like to play you a recording of one of our pieces titles Epic Day from our Book In Our Shoes </a:t>
            </a:r>
          </a:p>
          <a:p>
            <a:endParaRPr lang="en-GB" dirty="0"/>
          </a:p>
          <a:p>
            <a:r>
              <a:rPr lang="en-GB" i="1" dirty="0"/>
              <a:t>Audio will play when you click.</a:t>
            </a:r>
          </a:p>
        </p:txBody>
      </p:sp>
      <p:sp>
        <p:nvSpPr>
          <p:cNvPr id="4" name="Slide Number Placeholder 3"/>
          <p:cNvSpPr>
            <a:spLocks noGrp="1"/>
          </p:cNvSpPr>
          <p:nvPr>
            <p:ph type="sldNum" sz="quarter" idx="5"/>
          </p:nvPr>
        </p:nvSpPr>
        <p:spPr/>
        <p:txBody>
          <a:bodyPr/>
          <a:lstStyle/>
          <a:p>
            <a:fld id="{CD4438F9-F0F2-4251-92C7-216C23B6B771}" type="slidenum">
              <a:rPr lang="en-GB" smtClean="0"/>
              <a:t>7</a:t>
            </a:fld>
            <a:endParaRPr lang="en-GB"/>
          </a:p>
        </p:txBody>
      </p:sp>
    </p:spTree>
    <p:extLst>
      <p:ext uri="{BB962C8B-B14F-4D97-AF65-F5344CB8AC3E}">
        <p14:creationId xmlns:p14="http://schemas.microsoft.com/office/powerpoint/2010/main" val="1301201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FJYPB have developed our TOP TIPS for parents who are separated. WE have created these from our own experiences and would like to ask all professionals to share these with the parents you work with. You can download them from the FJYPB page on the Cafcass website. </a:t>
            </a:r>
          </a:p>
        </p:txBody>
      </p:sp>
      <p:sp>
        <p:nvSpPr>
          <p:cNvPr id="4" name="Slide Number Placeholder 3"/>
          <p:cNvSpPr>
            <a:spLocks noGrp="1"/>
          </p:cNvSpPr>
          <p:nvPr>
            <p:ph type="sldNum" sz="quarter" idx="5"/>
          </p:nvPr>
        </p:nvSpPr>
        <p:spPr/>
        <p:txBody>
          <a:bodyPr/>
          <a:lstStyle/>
          <a:p>
            <a:fld id="{CD4438F9-F0F2-4251-92C7-216C23B6B771}" type="slidenum">
              <a:rPr lang="en-GB" smtClean="0"/>
              <a:t>8</a:t>
            </a:fld>
            <a:endParaRPr lang="en-GB"/>
          </a:p>
        </p:txBody>
      </p:sp>
    </p:spTree>
    <p:extLst>
      <p:ext uri="{BB962C8B-B14F-4D97-AF65-F5344CB8AC3E}">
        <p14:creationId xmlns:p14="http://schemas.microsoft.com/office/powerpoint/2010/main" val="1583143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would like to play you another one of our recordings from our book. Titled a Family Who Loved me</a:t>
            </a:r>
          </a:p>
          <a:p>
            <a:endParaRPr lang="en-GB" dirty="0"/>
          </a:p>
          <a:p>
            <a:r>
              <a:rPr lang="en-GB" i="1" dirty="0"/>
              <a:t>Audio will play when you click.</a:t>
            </a:r>
          </a:p>
        </p:txBody>
      </p:sp>
      <p:sp>
        <p:nvSpPr>
          <p:cNvPr id="4" name="Slide Number Placeholder 3"/>
          <p:cNvSpPr>
            <a:spLocks noGrp="1"/>
          </p:cNvSpPr>
          <p:nvPr>
            <p:ph type="sldNum" sz="quarter" idx="5"/>
          </p:nvPr>
        </p:nvSpPr>
        <p:spPr/>
        <p:txBody>
          <a:bodyPr/>
          <a:lstStyle/>
          <a:p>
            <a:fld id="{CD4438F9-F0F2-4251-92C7-216C23B6B771}" type="slidenum">
              <a:rPr lang="en-GB" smtClean="0"/>
              <a:t>13</a:t>
            </a:fld>
            <a:endParaRPr lang="en-GB"/>
          </a:p>
        </p:txBody>
      </p:sp>
    </p:spTree>
    <p:extLst>
      <p:ext uri="{BB962C8B-B14F-4D97-AF65-F5344CB8AC3E}">
        <p14:creationId xmlns:p14="http://schemas.microsoft.com/office/powerpoint/2010/main" val="421298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5DD1EA-8F6A-4034-98AA-A9D584A2A090}" type="slidenum">
              <a:rPr lang="en-GB" smtClean="0"/>
              <a:t>15</a:t>
            </a:fld>
            <a:endParaRPr lang="en-GB"/>
          </a:p>
        </p:txBody>
      </p:sp>
    </p:spTree>
    <p:extLst>
      <p:ext uri="{BB962C8B-B14F-4D97-AF65-F5344CB8AC3E}">
        <p14:creationId xmlns:p14="http://schemas.microsoft.com/office/powerpoint/2010/main" val="2764318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D7D02E17-41FB-482A-8C86-771818E588E0}" type="datetimeFigureOut">
              <a:rPr lang="en-GB" smtClean="0"/>
              <a:t>24/04/2023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F66887-4855-47EE-9AEE-FDA98647D6A5}" type="slidenum">
              <a:rPr lang="en-GB" smtClean="0"/>
              <a:t>‹#›</a:t>
            </a:fld>
            <a:endParaRPr lang="en-GB"/>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1143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D02E17-41FB-482A-8C86-771818E588E0}" type="datetimeFigureOut">
              <a:rPr lang="en-GB" smtClean="0"/>
              <a:t>24/04/2023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F66887-4855-47EE-9AEE-FDA98647D6A5}" type="slidenum">
              <a:rPr lang="en-GB" smtClean="0"/>
              <a:t>‹#›</a:t>
            </a:fld>
            <a:endParaRPr lang="en-GB"/>
          </a:p>
        </p:txBody>
      </p:sp>
    </p:spTree>
    <p:extLst>
      <p:ext uri="{BB962C8B-B14F-4D97-AF65-F5344CB8AC3E}">
        <p14:creationId xmlns:p14="http://schemas.microsoft.com/office/powerpoint/2010/main" val="3010222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D02E17-41FB-482A-8C86-771818E588E0}" type="datetimeFigureOut">
              <a:rPr lang="en-GB" smtClean="0"/>
              <a:t>24/04/2023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F66887-4855-47EE-9AEE-FDA98647D6A5}" type="slidenum">
              <a:rPr lang="en-GB" smtClean="0"/>
              <a:t>‹#›</a:t>
            </a:fld>
            <a:endParaRPr lang="en-GB"/>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3071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6DD06E-BF0A-4180-8AC7-881E5654DEFB}" type="datetimeFigureOut">
              <a:rPr lang="en-GB" smtClean="0"/>
              <a:t>24/04/2023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EC2B59-28F4-4E2B-AFF8-989D1E2EDAA5}" type="slidenum">
              <a:rPr lang="en-GB" smtClean="0"/>
              <a:t>‹#›</a:t>
            </a:fld>
            <a:endParaRPr lang="en-GB"/>
          </a:p>
        </p:txBody>
      </p:sp>
    </p:spTree>
    <p:extLst>
      <p:ext uri="{BB962C8B-B14F-4D97-AF65-F5344CB8AC3E}">
        <p14:creationId xmlns:p14="http://schemas.microsoft.com/office/powerpoint/2010/main" val="877229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D02E17-41FB-482A-8C86-771818E588E0}" type="datetimeFigureOut">
              <a:rPr lang="en-GB" smtClean="0"/>
              <a:t>24/04/2023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F66887-4855-47EE-9AEE-FDA98647D6A5}" type="slidenum">
              <a:rPr lang="en-GB" smtClean="0"/>
              <a:t>‹#›</a:t>
            </a:fld>
            <a:endParaRPr lang="en-GB"/>
          </a:p>
        </p:txBody>
      </p:sp>
    </p:spTree>
    <p:extLst>
      <p:ext uri="{BB962C8B-B14F-4D97-AF65-F5344CB8AC3E}">
        <p14:creationId xmlns:p14="http://schemas.microsoft.com/office/powerpoint/2010/main" val="1931275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D02E17-41FB-482A-8C86-771818E588E0}" type="datetimeFigureOut">
              <a:rPr lang="en-GB" smtClean="0"/>
              <a:t>24/04/2023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F66887-4855-47EE-9AEE-FDA98647D6A5}" type="slidenum">
              <a:rPr lang="en-GB" smtClean="0"/>
              <a:t>‹#›</a:t>
            </a:fld>
            <a:endParaRPr lang="en-GB"/>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1512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7D02E17-41FB-482A-8C86-771818E588E0}" type="datetimeFigureOut">
              <a:rPr lang="en-GB" smtClean="0"/>
              <a:t>24/04/2023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F66887-4855-47EE-9AEE-FDA98647D6A5}" type="slidenum">
              <a:rPr lang="en-GB" smtClean="0"/>
              <a:t>‹#›</a:t>
            </a:fld>
            <a:endParaRPr lang="en-GB"/>
          </a:p>
        </p:txBody>
      </p:sp>
    </p:spTree>
    <p:extLst>
      <p:ext uri="{BB962C8B-B14F-4D97-AF65-F5344CB8AC3E}">
        <p14:creationId xmlns:p14="http://schemas.microsoft.com/office/powerpoint/2010/main" val="226811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D02E17-41FB-482A-8C86-771818E588E0}" type="datetimeFigureOut">
              <a:rPr lang="en-GB" smtClean="0"/>
              <a:t>24/04/2023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EF66887-4855-47EE-9AEE-FDA98647D6A5}" type="slidenum">
              <a:rPr lang="en-GB" smtClean="0"/>
              <a:t>‹#›</a:t>
            </a:fld>
            <a:endParaRPr lang="en-GB"/>
          </a:p>
        </p:txBody>
      </p:sp>
    </p:spTree>
    <p:extLst>
      <p:ext uri="{BB962C8B-B14F-4D97-AF65-F5344CB8AC3E}">
        <p14:creationId xmlns:p14="http://schemas.microsoft.com/office/powerpoint/2010/main" val="2542773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D02E17-41FB-482A-8C86-771818E588E0}" type="datetimeFigureOut">
              <a:rPr lang="en-GB" smtClean="0"/>
              <a:t>24/04/2023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EF66887-4855-47EE-9AEE-FDA98647D6A5}" type="slidenum">
              <a:rPr lang="en-GB" smtClean="0"/>
              <a:t>‹#›</a:t>
            </a:fld>
            <a:endParaRPr lang="en-GB"/>
          </a:p>
        </p:txBody>
      </p:sp>
    </p:spTree>
    <p:extLst>
      <p:ext uri="{BB962C8B-B14F-4D97-AF65-F5344CB8AC3E}">
        <p14:creationId xmlns:p14="http://schemas.microsoft.com/office/powerpoint/2010/main" val="770022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D02E17-41FB-482A-8C86-771818E588E0}" type="datetimeFigureOut">
              <a:rPr lang="en-GB" smtClean="0"/>
              <a:t>24/04/2023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EF66887-4855-47EE-9AEE-FDA98647D6A5}" type="slidenum">
              <a:rPr lang="en-GB" smtClean="0"/>
              <a:t>‹#›</a:t>
            </a:fld>
            <a:endParaRPr lang="en-GB"/>
          </a:p>
        </p:txBody>
      </p:sp>
    </p:spTree>
    <p:extLst>
      <p:ext uri="{BB962C8B-B14F-4D97-AF65-F5344CB8AC3E}">
        <p14:creationId xmlns:p14="http://schemas.microsoft.com/office/powerpoint/2010/main" val="579593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D02E17-41FB-482A-8C86-771818E588E0}" type="datetimeFigureOut">
              <a:rPr lang="en-GB" smtClean="0"/>
              <a:t>24/04/2023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F66887-4855-47EE-9AEE-FDA98647D6A5}" type="slidenum">
              <a:rPr lang="en-GB" smtClean="0"/>
              <a:t>‹#›</a:t>
            </a:fld>
            <a:endParaRPr lang="en-GB"/>
          </a:p>
        </p:txBody>
      </p:sp>
    </p:spTree>
    <p:extLst>
      <p:ext uri="{BB962C8B-B14F-4D97-AF65-F5344CB8AC3E}">
        <p14:creationId xmlns:p14="http://schemas.microsoft.com/office/powerpoint/2010/main" val="2457985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D02E17-41FB-482A-8C86-771818E588E0}" type="datetimeFigureOut">
              <a:rPr lang="en-GB" smtClean="0"/>
              <a:t>24/04/2023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F66887-4855-47EE-9AEE-FDA98647D6A5}" type="slidenum">
              <a:rPr lang="en-GB" smtClean="0"/>
              <a:t>‹#›</a:t>
            </a:fld>
            <a:endParaRPr lang="en-GB"/>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039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D7D02E17-41FB-482A-8C86-771818E588E0}" type="datetimeFigureOut">
              <a:rPr lang="en-GB" smtClean="0"/>
              <a:t>24/04/2023</a:t>
            </a:fld>
            <a:endParaRPr lang="en-GB"/>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GB"/>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1EF66887-4855-47EE-9AEE-FDA98647D6A5}" type="slidenum">
              <a:rPr lang="en-GB" smtClean="0"/>
              <a:t>‹#›</a:t>
            </a:fld>
            <a:endParaRPr lang="en-GB"/>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88145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3.png"/><Relationship Id="rId4" Type="http://schemas.openxmlformats.org/officeDocument/2006/relationships/image" Target="../media/image16.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6.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3.png"/><Relationship Id="rId4" Type="http://schemas.openxmlformats.org/officeDocument/2006/relationships/image" Target="../media/image16.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hyperlink" Target="https://www.cafcass.gov.uk/family-justice-young-peoples-board/fjypb-book-in-our-shoes/" TargetMode="External"/><Relationship Id="rId4" Type="http://schemas.openxmlformats.org/officeDocument/2006/relationships/hyperlink" Target="http://www.fjypb@cafcass.gov.uk"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3.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tmp"/><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307AA257-802F-4E9A-A9BF-41CD7FC99C6A}"/>
              </a:ext>
            </a:extLst>
          </p:cNvPr>
          <p:cNvSpPr>
            <a:spLocks noGrp="1"/>
          </p:cNvSpPr>
          <p:nvPr>
            <p:ph type="ctrTitle"/>
          </p:nvPr>
        </p:nvSpPr>
        <p:spPr/>
        <p:txBody>
          <a:bodyPr>
            <a:normAutofit/>
          </a:bodyPr>
          <a:lstStyle/>
          <a:p>
            <a:r>
              <a:rPr lang="en-GB" sz="3200" b="1" dirty="0">
                <a:effectLst/>
                <a:latin typeface="Calibri Light" panose="020F0302020204030204" pitchFamily="34" charset="0"/>
              </a:rPr>
              <a:t>Archbishops’ Commission on Families and Households</a:t>
            </a:r>
            <a:endParaRPr lang="en-GB" sz="4800" b="1" dirty="0"/>
          </a:p>
        </p:txBody>
      </p:sp>
      <p:pic>
        <p:nvPicPr>
          <p:cNvPr id="5" name="Picture 4">
            <a:extLst>
              <a:ext uri="{FF2B5EF4-FFF2-40B4-BE49-F238E27FC236}">
                <a16:creationId xmlns:a16="http://schemas.microsoft.com/office/drawing/2014/main" xmlns="" id="{B2BA7414-13CF-4DAC-BF60-DC82B640135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50244" y="4841122"/>
            <a:ext cx="3161018" cy="1415467"/>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4">
            <a:extLst>
              <a:ext uri="{FF2B5EF4-FFF2-40B4-BE49-F238E27FC236}">
                <a16:creationId xmlns:a16="http://schemas.microsoft.com/office/drawing/2014/main" xmlns="" id="{F51422C5-9195-48E9-86E6-D4B9243CB7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483410"/>
            <a:ext cx="5963729" cy="377263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xmlns="" id="{0DD2F214-E606-4256-93C7-EB8E8F14AB6D}"/>
              </a:ext>
            </a:extLst>
          </p:cNvPr>
          <p:cNvSpPr txBox="1">
            <a:spLocks/>
          </p:cNvSpPr>
          <p:nvPr/>
        </p:nvSpPr>
        <p:spPr>
          <a:xfrm>
            <a:off x="6657973" y="1790606"/>
            <a:ext cx="5076827" cy="1463040"/>
          </a:xfrm>
          <a:prstGeom prst="rect">
            <a:avLst/>
          </a:prstGeom>
        </p:spPr>
        <p:txBody>
          <a:bodyPr vert="horz" lIns="91440" tIns="45720" rIns="91440" bIns="45720" rtlCol="0" anchor="ctr">
            <a:normAutofit fontScale="92500"/>
          </a:bodyPr>
          <a:lstStyle>
            <a:lvl1pPr algn="r" defTabSz="914400" rtl="0" eaLnBrk="1" latinLnBrk="0" hangingPunct="1">
              <a:lnSpc>
                <a:spcPct val="80000"/>
              </a:lnSpc>
              <a:spcBef>
                <a:spcPct val="0"/>
              </a:spcBef>
              <a:buNone/>
              <a:defRPr sz="5000" kern="1200" cap="all" spc="200" baseline="0">
                <a:solidFill>
                  <a:schemeClr val="tx1">
                    <a:lumMod val="90000"/>
                    <a:lumOff val="10000"/>
                  </a:schemeClr>
                </a:solidFill>
                <a:latin typeface="+mj-lt"/>
                <a:ea typeface="+mj-ea"/>
                <a:cs typeface="+mj-cs"/>
              </a:defRPr>
            </a:lvl1pPr>
          </a:lstStyle>
          <a:p>
            <a:pPr marL="0" marR="0" lvl="0" indent="0" algn="r" defTabSz="914400" rtl="0" eaLnBrk="1" fontAlgn="auto" latinLnBrk="0" hangingPunct="1">
              <a:lnSpc>
                <a:spcPct val="80000"/>
              </a:lnSpc>
              <a:spcBef>
                <a:spcPct val="0"/>
              </a:spcBef>
              <a:spcAft>
                <a:spcPts val="0"/>
              </a:spcAft>
              <a:buClrTx/>
              <a:buSzTx/>
              <a:buFontTx/>
              <a:buNone/>
              <a:tabLst/>
              <a:defRPr/>
            </a:pPr>
            <a:r>
              <a:rPr kumimoji="0" lang="en-GB" sz="4400" b="0" i="0" u="none" strike="noStrike" kern="1200" cap="all" spc="200" normalizeH="0" baseline="0" noProof="0" dirty="0">
                <a:ln>
                  <a:noFill/>
                </a:ln>
                <a:solidFill>
                  <a:prstClr val="black">
                    <a:lumMod val="90000"/>
                    <a:lumOff val="10000"/>
                  </a:prstClr>
                </a:solidFill>
                <a:effectLst/>
                <a:uLnTx/>
                <a:uFillTx/>
                <a:latin typeface="Tw Cen MT Condensed" panose="020B0606020104020203"/>
                <a:ea typeface="+mj-ea"/>
                <a:cs typeface="+mj-cs"/>
              </a:rPr>
              <a:t>Impact </a:t>
            </a:r>
            <a:r>
              <a:rPr lang="en-GB" sz="4400" dirty="0">
                <a:solidFill>
                  <a:prstClr val="black">
                    <a:lumMod val="90000"/>
                    <a:lumOff val="10000"/>
                  </a:prstClr>
                </a:solidFill>
                <a:latin typeface="Tw Cen MT Condensed" panose="020B0606020104020203"/>
              </a:rPr>
              <a:t>of </a:t>
            </a:r>
            <a:r>
              <a:rPr kumimoji="0" lang="en-GB" sz="4400" b="0" i="0" u="none" strike="noStrike" kern="1200" cap="all" spc="200" normalizeH="0" baseline="0" noProof="0" dirty="0">
                <a:ln>
                  <a:noFill/>
                </a:ln>
                <a:solidFill>
                  <a:prstClr val="black">
                    <a:lumMod val="90000"/>
                    <a:lumOff val="10000"/>
                  </a:prstClr>
                </a:solidFill>
                <a:effectLst/>
                <a:uLnTx/>
                <a:uFillTx/>
                <a:latin typeface="Tw Cen MT Condensed" panose="020B0606020104020203"/>
                <a:ea typeface="+mj-ea"/>
                <a:cs typeface="+mj-cs"/>
              </a:rPr>
              <a:t>DELAY IN THE FAMILY COURT</a:t>
            </a:r>
          </a:p>
        </p:txBody>
      </p:sp>
    </p:spTree>
    <p:extLst>
      <p:ext uri="{BB962C8B-B14F-4D97-AF65-F5344CB8AC3E}">
        <p14:creationId xmlns:p14="http://schemas.microsoft.com/office/powerpoint/2010/main" val="2637864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xmlns="" id="{2CD122A3-5199-44AA-915F-37B1FF073CC8}"/>
              </a:ext>
            </a:extLst>
          </p:cNvPr>
          <p:cNvGrpSpPr/>
          <p:nvPr/>
        </p:nvGrpSpPr>
        <p:grpSpPr>
          <a:xfrm>
            <a:off x="2138405" y="251002"/>
            <a:ext cx="9786646" cy="842058"/>
            <a:chOff x="2138405" y="251002"/>
            <a:chExt cx="9786646" cy="743006"/>
          </a:xfrm>
        </p:grpSpPr>
        <p:sp>
          <p:nvSpPr>
            <p:cNvPr id="10" name="Freeform: Shape 9">
              <a:extLst>
                <a:ext uri="{FF2B5EF4-FFF2-40B4-BE49-F238E27FC236}">
                  <a16:creationId xmlns:a16="http://schemas.microsoft.com/office/drawing/2014/main" xmlns="" id="{F39DC81A-504C-4B14-A000-F4A78AC8F32A}"/>
                </a:ext>
              </a:extLst>
            </p:cNvPr>
            <p:cNvSpPr/>
            <p:nvPr/>
          </p:nvSpPr>
          <p:spPr>
            <a:xfrm>
              <a:off x="2930013" y="251002"/>
              <a:ext cx="8995038" cy="743006"/>
            </a:xfrm>
            <a:custGeom>
              <a:avLst/>
              <a:gdLst>
                <a:gd name="connsiteX0" fmla="*/ 0 w 8877052"/>
                <a:gd name="connsiteY0" fmla="*/ 109086 h 654505"/>
                <a:gd name="connsiteX1" fmla="*/ 109086 w 8877052"/>
                <a:gd name="connsiteY1" fmla="*/ 0 h 654505"/>
                <a:gd name="connsiteX2" fmla="*/ 8767966 w 8877052"/>
                <a:gd name="connsiteY2" fmla="*/ 0 h 654505"/>
                <a:gd name="connsiteX3" fmla="*/ 8877052 w 8877052"/>
                <a:gd name="connsiteY3" fmla="*/ 109086 h 654505"/>
                <a:gd name="connsiteX4" fmla="*/ 8877052 w 8877052"/>
                <a:gd name="connsiteY4" fmla="*/ 545419 h 654505"/>
                <a:gd name="connsiteX5" fmla="*/ 8767966 w 8877052"/>
                <a:gd name="connsiteY5" fmla="*/ 654505 h 654505"/>
                <a:gd name="connsiteX6" fmla="*/ 109086 w 8877052"/>
                <a:gd name="connsiteY6" fmla="*/ 654505 h 654505"/>
                <a:gd name="connsiteX7" fmla="*/ 0 w 8877052"/>
                <a:gd name="connsiteY7" fmla="*/ 545419 h 654505"/>
                <a:gd name="connsiteX8" fmla="*/ 0 w 8877052"/>
                <a:gd name="connsiteY8" fmla="*/ 109086 h 65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7052" h="654505">
                  <a:moveTo>
                    <a:pt x="0" y="109086"/>
                  </a:moveTo>
                  <a:cubicBezTo>
                    <a:pt x="0" y="48839"/>
                    <a:pt x="48839" y="0"/>
                    <a:pt x="109086" y="0"/>
                  </a:cubicBezTo>
                  <a:lnTo>
                    <a:pt x="8767966" y="0"/>
                  </a:lnTo>
                  <a:cubicBezTo>
                    <a:pt x="8828213" y="0"/>
                    <a:pt x="8877052" y="48839"/>
                    <a:pt x="8877052" y="109086"/>
                  </a:cubicBezTo>
                  <a:lnTo>
                    <a:pt x="8877052" y="545419"/>
                  </a:lnTo>
                  <a:cubicBezTo>
                    <a:pt x="8877052" y="605666"/>
                    <a:pt x="8828213" y="654505"/>
                    <a:pt x="8767966" y="654505"/>
                  </a:cubicBezTo>
                  <a:lnTo>
                    <a:pt x="109086" y="654505"/>
                  </a:lnTo>
                  <a:cubicBezTo>
                    <a:pt x="48839" y="654505"/>
                    <a:pt x="0" y="605666"/>
                    <a:pt x="0" y="545419"/>
                  </a:cubicBezTo>
                  <a:lnTo>
                    <a:pt x="0" y="109086"/>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0530" tIns="100530" rIns="100530" bIns="100530" numCol="1" spcCol="1270" anchor="ctr" anchorCtr="0">
              <a:noAutofit/>
            </a:bodyPr>
            <a:lstStyle/>
            <a:p>
              <a:pPr defTabSz="533400">
                <a:lnSpc>
                  <a:spcPct val="90000"/>
                </a:lnSpc>
                <a:spcBef>
                  <a:spcPct val="0"/>
                </a:spcBef>
                <a:spcAft>
                  <a:spcPct val="35000"/>
                </a:spcAft>
              </a:pPr>
              <a:r>
                <a:rPr lang="en-GB" b="1" dirty="0"/>
                <a:t>Be open to change, be flexible and compromise when agreeing arrangements for me.</a:t>
              </a:r>
              <a:endParaRPr lang="en-GB" dirty="0"/>
            </a:p>
          </p:txBody>
        </p:sp>
        <p:sp>
          <p:nvSpPr>
            <p:cNvPr id="18" name="Freeform: Shape 17">
              <a:extLst>
                <a:ext uri="{FF2B5EF4-FFF2-40B4-BE49-F238E27FC236}">
                  <a16:creationId xmlns:a16="http://schemas.microsoft.com/office/drawing/2014/main" xmlns="" id="{65B3B409-4BD9-4EE8-B87A-1DE12E74B4D2}"/>
                </a:ext>
              </a:extLst>
            </p:cNvPr>
            <p:cNvSpPr/>
            <p:nvPr/>
          </p:nvSpPr>
          <p:spPr>
            <a:xfrm>
              <a:off x="2138405" y="251002"/>
              <a:ext cx="642535" cy="743006"/>
            </a:xfrm>
            <a:custGeom>
              <a:avLst/>
              <a:gdLst>
                <a:gd name="connsiteX0" fmla="*/ 0 w 8877052"/>
                <a:gd name="connsiteY0" fmla="*/ 109086 h 654505"/>
                <a:gd name="connsiteX1" fmla="*/ 109086 w 8877052"/>
                <a:gd name="connsiteY1" fmla="*/ 0 h 654505"/>
                <a:gd name="connsiteX2" fmla="*/ 8767966 w 8877052"/>
                <a:gd name="connsiteY2" fmla="*/ 0 h 654505"/>
                <a:gd name="connsiteX3" fmla="*/ 8877052 w 8877052"/>
                <a:gd name="connsiteY3" fmla="*/ 109086 h 654505"/>
                <a:gd name="connsiteX4" fmla="*/ 8877052 w 8877052"/>
                <a:gd name="connsiteY4" fmla="*/ 545419 h 654505"/>
                <a:gd name="connsiteX5" fmla="*/ 8767966 w 8877052"/>
                <a:gd name="connsiteY5" fmla="*/ 654505 h 654505"/>
                <a:gd name="connsiteX6" fmla="*/ 109086 w 8877052"/>
                <a:gd name="connsiteY6" fmla="*/ 654505 h 654505"/>
                <a:gd name="connsiteX7" fmla="*/ 0 w 8877052"/>
                <a:gd name="connsiteY7" fmla="*/ 545419 h 654505"/>
                <a:gd name="connsiteX8" fmla="*/ 0 w 8877052"/>
                <a:gd name="connsiteY8" fmla="*/ 109086 h 65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7052" h="654505">
                  <a:moveTo>
                    <a:pt x="0" y="109086"/>
                  </a:moveTo>
                  <a:cubicBezTo>
                    <a:pt x="0" y="48839"/>
                    <a:pt x="48839" y="0"/>
                    <a:pt x="109086" y="0"/>
                  </a:cubicBezTo>
                  <a:lnTo>
                    <a:pt x="8767966" y="0"/>
                  </a:lnTo>
                  <a:cubicBezTo>
                    <a:pt x="8828213" y="0"/>
                    <a:pt x="8877052" y="48839"/>
                    <a:pt x="8877052" y="109086"/>
                  </a:cubicBezTo>
                  <a:lnTo>
                    <a:pt x="8877052" y="545419"/>
                  </a:lnTo>
                  <a:cubicBezTo>
                    <a:pt x="8877052" y="605666"/>
                    <a:pt x="8828213" y="654505"/>
                    <a:pt x="8767966" y="654505"/>
                  </a:cubicBezTo>
                  <a:lnTo>
                    <a:pt x="109086" y="654505"/>
                  </a:lnTo>
                  <a:cubicBezTo>
                    <a:pt x="48839" y="654505"/>
                    <a:pt x="0" y="605666"/>
                    <a:pt x="0" y="545419"/>
                  </a:cubicBezTo>
                  <a:lnTo>
                    <a:pt x="0" y="109086"/>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0530" tIns="100530" rIns="100530" bIns="100530" numCol="1" spcCol="1270" anchor="ctr" anchorCtr="0">
              <a:noAutofit/>
            </a:bodyPr>
            <a:lstStyle/>
            <a:p>
              <a:pPr marL="0" lvl="0" indent="0" algn="ctr" defTabSz="800100">
                <a:lnSpc>
                  <a:spcPct val="90000"/>
                </a:lnSpc>
                <a:spcBef>
                  <a:spcPct val="0"/>
                </a:spcBef>
                <a:spcAft>
                  <a:spcPct val="35000"/>
                </a:spcAft>
                <a:buNone/>
              </a:pPr>
              <a:r>
                <a:rPr lang="en-GB" sz="3200" b="1" kern="1200" dirty="0"/>
                <a:t>9</a:t>
              </a:r>
            </a:p>
          </p:txBody>
        </p:sp>
      </p:grpSp>
      <p:grpSp>
        <p:nvGrpSpPr>
          <p:cNvPr id="30" name="Group 29">
            <a:extLst>
              <a:ext uri="{FF2B5EF4-FFF2-40B4-BE49-F238E27FC236}">
                <a16:creationId xmlns:a16="http://schemas.microsoft.com/office/drawing/2014/main" xmlns="" id="{D3C0351E-1F78-4225-BCF1-54A31823A606}"/>
              </a:ext>
            </a:extLst>
          </p:cNvPr>
          <p:cNvGrpSpPr/>
          <p:nvPr/>
        </p:nvGrpSpPr>
        <p:grpSpPr>
          <a:xfrm>
            <a:off x="2138405" y="1159755"/>
            <a:ext cx="9786646" cy="842058"/>
            <a:chOff x="2138405" y="1052858"/>
            <a:chExt cx="9786646" cy="743006"/>
          </a:xfrm>
        </p:grpSpPr>
        <p:sp>
          <p:nvSpPr>
            <p:cNvPr id="11" name="Freeform: Shape 10">
              <a:extLst>
                <a:ext uri="{FF2B5EF4-FFF2-40B4-BE49-F238E27FC236}">
                  <a16:creationId xmlns:a16="http://schemas.microsoft.com/office/drawing/2014/main" xmlns="" id="{F98ECC4C-3E1D-42EB-9FFD-71F1196CBA2D}"/>
                </a:ext>
              </a:extLst>
            </p:cNvPr>
            <p:cNvSpPr/>
            <p:nvPr/>
          </p:nvSpPr>
          <p:spPr>
            <a:xfrm>
              <a:off x="2930013" y="1052858"/>
              <a:ext cx="8995038" cy="743006"/>
            </a:xfrm>
            <a:custGeom>
              <a:avLst/>
              <a:gdLst>
                <a:gd name="connsiteX0" fmla="*/ 0 w 8877052"/>
                <a:gd name="connsiteY0" fmla="*/ 109086 h 654505"/>
                <a:gd name="connsiteX1" fmla="*/ 109086 w 8877052"/>
                <a:gd name="connsiteY1" fmla="*/ 0 h 654505"/>
                <a:gd name="connsiteX2" fmla="*/ 8767966 w 8877052"/>
                <a:gd name="connsiteY2" fmla="*/ 0 h 654505"/>
                <a:gd name="connsiteX3" fmla="*/ 8877052 w 8877052"/>
                <a:gd name="connsiteY3" fmla="*/ 109086 h 654505"/>
                <a:gd name="connsiteX4" fmla="*/ 8877052 w 8877052"/>
                <a:gd name="connsiteY4" fmla="*/ 545419 h 654505"/>
                <a:gd name="connsiteX5" fmla="*/ 8767966 w 8877052"/>
                <a:gd name="connsiteY5" fmla="*/ 654505 h 654505"/>
                <a:gd name="connsiteX6" fmla="*/ 109086 w 8877052"/>
                <a:gd name="connsiteY6" fmla="*/ 654505 h 654505"/>
                <a:gd name="connsiteX7" fmla="*/ 0 w 8877052"/>
                <a:gd name="connsiteY7" fmla="*/ 545419 h 654505"/>
                <a:gd name="connsiteX8" fmla="*/ 0 w 8877052"/>
                <a:gd name="connsiteY8" fmla="*/ 109086 h 65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7052" h="654505">
                  <a:moveTo>
                    <a:pt x="0" y="109086"/>
                  </a:moveTo>
                  <a:cubicBezTo>
                    <a:pt x="0" y="48839"/>
                    <a:pt x="48839" y="0"/>
                    <a:pt x="109086" y="0"/>
                  </a:cubicBezTo>
                  <a:lnTo>
                    <a:pt x="8767966" y="0"/>
                  </a:lnTo>
                  <a:cubicBezTo>
                    <a:pt x="8828213" y="0"/>
                    <a:pt x="8877052" y="48839"/>
                    <a:pt x="8877052" y="109086"/>
                  </a:cubicBezTo>
                  <a:lnTo>
                    <a:pt x="8877052" y="545419"/>
                  </a:lnTo>
                  <a:cubicBezTo>
                    <a:pt x="8877052" y="605666"/>
                    <a:pt x="8828213" y="654505"/>
                    <a:pt x="8767966" y="654505"/>
                  </a:cubicBezTo>
                  <a:lnTo>
                    <a:pt x="109086" y="654505"/>
                  </a:lnTo>
                  <a:cubicBezTo>
                    <a:pt x="48839" y="654505"/>
                    <a:pt x="0" y="605666"/>
                    <a:pt x="0" y="545419"/>
                  </a:cubicBezTo>
                  <a:lnTo>
                    <a:pt x="0" y="109086"/>
                  </a:lnTo>
                  <a:close/>
                </a:path>
              </a:pathLst>
            </a:custGeom>
          </p:spPr>
          <p:style>
            <a:lnRef idx="2">
              <a:schemeClr val="lt1">
                <a:hueOff val="0"/>
                <a:satOff val="0"/>
                <a:lumOff val="0"/>
                <a:alphaOff val="0"/>
              </a:schemeClr>
            </a:lnRef>
            <a:fillRef idx="1">
              <a:schemeClr val="accent2">
                <a:hueOff val="-671015"/>
                <a:satOff val="6594"/>
                <a:lumOff val="896"/>
                <a:alphaOff val="0"/>
              </a:schemeClr>
            </a:fillRef>
            <a:effectRef idx="0">
              <a:schemeClr val="accent2">
                <a:hueOff val="-671015"/>
                <a:satOff val="6594"/>
                <a:lumOff val="896"/>
                <a:alphaOff val="0"/>
              </a:schemeClr>
            </a:effectRef>
            <a:fontRef idx="minor">
              <a:schemeClr val="lt1"/>
            </a:fontRef>
          </p:style>
          <p:txBody>
            <a:bodyPr spcFirstLastPara="0" vert="horz" wrap="square" lIns="100530" tIns="100530" rIns="100530" bIns="100530" numCol="1" spcCol="1270" anchor="ctr" anchorCtr="0">
              <a:noAutofit/>
            </a:bodyPr>
            <a:lstStyle/>
            <a:p>
              <a:pPr defTabSz="533400">
                <a:lnSpc>
                  <a:spcPct val="90000"/>
                </a:lnSpc>
                <a:spcBef>
                  <a:spcPct val="0"/>
                </a:spcBef>
                <a:spcAft>
                  <a:spcPct val="35000"/>
                </a:spcAft>
              </a:pPr>
              <a:r>
                <a:rPr lang="en-GB" b="1" dirty="0"/>
                <a:t>Its ok with me if my parents don’t do things exactly the same. You are both different and that’s alright with me.</a:t>
              </a:r>
              <a:endParaRPr lang="en-GB" dirty="0"/>
            </a:p>
          </p:txBody>
        </p:sp>
        <p:sp>
          <p:nvSpPr>
            <p:cNvPr id="19" name="Freeform: Shape 18">
              <a:extLst>
                <a:ext uri="{FF2B5EF4-FFF2-40B4-BE49-F238E27FC236}">
                  <a16:creationId xmlns:a16="http://schemas.microsoft.com/office/drawing/2014/main" xmlns="" id="{35359BA1-ABAB-4ED2-860D-2270169645D5}"/>
                </a:ext>
              </a:extLst>
            </p:cNvPr>
            <p:cNvSpPr/>
            <p:nvPr/>
          </p:nvSpPr>
          <p:spPr>
            <a:xfrm>
              <a:off x="2138405" y="1052858"/>
              <a:ext cx="642535" cy="743006"/>
            </a:xfrm>
            <a:custGeom>
              <a:avLst/>
              <a:gdLst>
                <a:gd name="connsiteX0" fmla="*/ 0 w 8877052"/>
                <a:gd name="connsiteY0" fmla="*/ 109086 h 654505"/>
                <a:gd name="connsiteX1" fmla="*/ 109086 w 8877052"/>
                <a:gd name="connsiteY1" fmla="*/ 0 h 654505"/>
                <a:gd name="connsiteX2" fmla="*/ 8767966 w 8877052"/>
                <a:gd name="connsiteY2" fmla="*/ 0 h 654505"/>
                <a:gd name="connsiteX3" fmla="*/ 8877052 w 8877052"/>
                <a:gd name="connsiteY3" fmla="*/ 109086 h 654505"/>
                <a:gd name="connsiteX4" fmla="*/ 8877052 w 8877052"/>
                <a:gd name="connsiteY4" fmla="*/ 545419 h 654505"/>
                <a:gd name="connsiteX5" fmla="*/ 8767966 w 8877052"/>
                <a:gd name="connsiteY5" fmla="*/ 654505 h 654505"/>
                <a:gd name="connsiteX6" fmla="*/ 109086 w 8877052"/>
                <a:gd name="connsiteY6" fmla="*/ 654505 h 654505"/>
                <a:gd name="connsiteX7" fmla="*/ 0 w 8877052"/>
                <a:gd name="connsiteY7" fmla="*/ 545419 h 654505"/>
                <a:gd name="connsiteX8" fmla="*/ 0 w 8877052"/>
                <a:gd name="connsiteY8" fmla="*/ 109086 h 65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7052" h="654505">
                  <a:moveTo>
                    <a:pt x="0" y="109086"/>
                  </a:moveTo>
                  <a:cubicBezTo>
                    <a:pt x="0" y="48839"/>
                    <a:pt x="48839" y="0"/>
                    <a:pt x="109086" y="0"/>
                  </a:cubicBezTo>
                  <a:lnTo>
                    <a:pt x="8767966" y="0"/>
                  </a:lnTo>
                  <a:cubicBezTo>
                    <a:pt x="8828213" y="0"/>
                    <a:pt x="8877052" y="48839"/>
                    <a:pt x="8877052" y="109086"/>
                  </a:cubicBezTo>
                  <a:lnTo>
                    <a:pt x="8877052" y="545419"/>
                  </a:lnTo>
                  <a:cubicBezTo>
                    <a:pt x="8877052" y="605666"/>
                    <a:pt x="8828213" y="654505"/>
                    <a:pt x="8767966" y="654505"/>
                  </a:cubicBezTo>
                  <a:lnTo>
                    <a:pt x="109086" y="654505"/>
                  </a:lnTo>
                  <a:cubicBezTo>
                    <a:pt x="48839" y="654505"/>
                    <a:pt x="0" y="605666"/>
                    <a:pt x="0" y="545419"/>
                  </a:cubicBezTo>
                  <a:lnTo>
                    <a:pt x="0" y="109086"/>
                  </a:lnTo>
                  <a:close/>
                </a:path>
              </a:pathLst>
            </a:custGeom>
          </p:spPr>
          <p:style>
            <a:lnRef idx="2">
              <a:schemeClr val="lt1">
                <a:hueOff val="0"/>
                <a:satOff val="0"/>
                <a:lumOff val="0"/>
                <a:alphaOff val="0"/>
              </a:schemeClr>
            </a:lnRef>
            <a:fillRef idx="1">
              <a:schemeClr val="accent2">
                <a:hueOff val="-671015"/>
                <a:satOff val="6594"/>
                <a:lumOff val="896"/>
                <a:alphaOff val="0"/>
              </a:schemeClr>
            </a:fillRef>
            <a:effectRef idx="0">
              <a:schemeClr val="accent2">
                <a:hueOff val="-671015"/>
                <a:satOff val="6594"/>
                <a:lumOff val="896"/>
                <a:alphaOff val="0"/>
              </a:schemeClr>
            </a:effectRef>
            <a:fontRef idx="minor">
              <a:schemeClr val="lt1"/>
            </a:fontRef>
          </p:style>
          <p:txBody>
            <a:bodyPr spcFirstLastPara="0" vert="horz" wrap="square" lIns="100530" tIns="100530" rIns="100530" bIns="100530" numCol="1" spcCol="1270" anchor="ctr" anchorCtr="0">
              <a:noAutofit/>
            </a:bodyPr>
            <a:lstStyle/>
            <a:p>
              <a:pPr marL="0" lvl="0" indent="0" algn="ctr" defTabSz="800100">
                <a:lnSpc>
                  <a:spcPct val="90000"/>
                </a:lnSpc>
                <a:spcBef>
                  <a:spcPct val="0"/>
                </a:spcBef>
                <a:spcAft>
                  <a:spcPct val="35000"/>
                </a:spcAft>
                <a:buNone/>
              </a:pPr>
              <a:r>
                <a:rPr lang="en-GB" sz="3200" b="1" kern="1200" dirty="0"/>
                <a:t>10</a:t>
              </a:r>
            </a:p>
          </p:txBody>
        </p:sp>
      </p:grpSp>
      <p:grpSp>
        <p:nvGrpSpPr>
          <p:cNvPr id="31" name="Group 30">
            <a:extLst>
              <a:ext uri="{FF2B5EF4-FFF2-40B4-BE49-F238E27FC236}">
                <a16:creationId xmlns:a16="http://schemas.microsoft.com/office/drawing/2014/main" xmlns="" id="{A2E0477A-D8D9-4426-83A7-4C20384C1519}"/>
              </a:ext>
            </a:extLst>
          </p:cNvPr>
          <p:cNvGrpSpPr/>
          <p:nvPr/>
        </p:nvGrpSpPr>
        <p:grpSpPr>
          <a:xfrm>
            <a:off x="2138405" y="2068509"/>
            <a:ext cx="9786646" cy="842058"/>
            <a:chOff x="2138405" y="1854714"/>
            <a:chExt cx="9786646" cy="743006"/>
          </a:xfrm>
        </p:grpSpPr>
        <p:sp>
          <p:nvSpPr>
            <p:cNvPr id="12" name="Freeform: Shape 11">
              <a:extLst>
                <a:ext uri="{FF2B5EF4-FFF2-40B4-BE49-F238E27FC236}">
                  <a16:creationId xmlns:a16="http://schemas.microsoft.com/office/drawing/2014/main" xmlns="" id="{9A8A54D1-DBF4-4FED-BFB3-D4DEC7C9BEA1}"/>
                </a:ext>
              </a:extLst>
            </p:cNvPr>
            <p:cNvSpPr/>
            <p:nvPr/>
          </p:nvSpPr>
          <p:spPr>
            <a:xfrm>
              <a:off x="2930013" y="1854714"/>
              <a:ext cx="8995038" cy="743006"/>
            </a:xfrm>
            <a:custGeom>
              <a:avLst/>
              <a:gdLst>
                <a:gd name="connsiteX0" fmla="*/ 0 w 8877052"/>
                <a:gd name="connsiteY0" fmla="*/ 109086 h 654505"/>
                <a:gd name="connsiteX1" fmla="*/ 109086 w 8877052"/>
                <a:gd name="connsiteY1" fmla="*/ 0 h 654505"/>
                <a:gd name="connsiteX2" fmla="*/ 8767966 w 8877052"/>
                <a:gd name="connsiteY2" fmla="*/ 0 h 654505"/>
                <a:gd name="connsiteX3" fmla="*/ 8877052 w 8877052"/>
                <a:gd name="connsiteY3" fmla="*/ 109086 h 654505"/>
                <a:gd name="connsiteX4" fmla="*/ 8877052 w 8877052"/>
                <a:gd name="connsiteY4" fmla="*/ 545419 h 654505"/>
                <a:gd name="connsiteX5" fmla="*/ 8767966 w 8877052"/>
                <a:gd name="connsiteY5" fmla="*/ 654505 h 654505"/>
                <a:gd name="connsiteX6" fmla="*/ 109086 w 8877052"/>
                <a:gd name="connsiteY6" fmla="*/ 654505 h 654505"/>
                <a:gd name="connsiteX7" fmla="*/ 0 w 8877052"/>
                <a:gd name="connsiteY7" fmla="*/ 545419 h 654505"/>
                <a:gd name="connsiteX8" fmla="*/ 0 w 8877052"/>
                <a:gd name="connsiteY8" fmla="*/ 109086 h 65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7052" h="654505">
                  <a:moveTo>
                    <a:pt x="0" y="109086"/>
                  </a:moveTo>
                  <a:cubicBezTo>
                    <a:pt x="0" y="48839"/>
                    <a:pt x="48839" y="0"/>
                    <a:pt x="109086" y="0"/>
                  </a:cubicBezTo>
                  <a:lnTo>
                    <a:pt x="8767966" y="0"/>
                  </a:lnTo>
                  <a:cubicBezTo>
                    <a:pt x="8828213" y="0"/>
                    <a:pt x="8877052" y="48839"/>
                    <a:pt x="8877052" y="109086"/>
                  </a:cubicBezTo>
                  <a:lnTo>
                    <a:pt x="8877052" y="545419"/>
                  </a:lnTo>
                  <a:cubicBezTo>
                    <a:pt x="8877052" y="605666"/>
                    <a:pt x="8828213" y="654505"/>
                    <a:pt x="8767966" y="654505"/>
                  </a:cubicBezTo>
                  <a:lnTo>
                    <a:pt x="109086" y="654505"/>
                  </a:lnTo>
                  <a:cubicBezTo>
                    <a:pt x="48839" y="654505"/>
                    <a:pt x="0" y="605666"/>
                    <a:pt x="0" y="545419"/>
                  </a:cubicBezTo>
                  <a:lnTo>
                    <a:pt x="0" y="109086"/>
                  </a:lnTo>
                  <a:close/>
                </a:path>
              </a:pathLst>
            </a:custGeom>
          </p:spPr>
          <p:style>
            <a:lnRef idx="2">
              <a:schemeClr val="lt1">
                <a:hueOff val="0"/>
                <a:satOff val="0"/>
                <a:lumOff val="0"/>
                <a:alphaOff val="0"/>
              </a:schemeClr>
            </a:lnRef>
            <a:fillRef idx="1">
              <a:schemeClr val="accent2">
                <a:hueOff val="-1342031"/>
                <a:satOff val="13187"/>
                <a:lumOff val="1793"/>
                <a:alphaOff val="0"/>
              </a:schemeClr>
            </a:fillRef>
            <a:effectRef idx="0">
              <a:schemeClr val="accent2">
                <a:hueOff val="-1342031"/>
                <a:satOff val="13187"/>
                <a:lumOff val="1793"/>
                <a:alphaOff val="0"/>
              </a:schemeClr>
            </a:effectRef>
            <a:fontRef idx="minor">
              <a:schemeClr val="lt1"/>
            </a:fontRef>
          </p:style>
          <p:txBody>
            <a:bodyPr spcFirstLastPara="0" vert="horz" wrap="square" lIns="100530" tIns="100530" rIns="100530" bIns="100530" numCol="1" spcCol="1270" anchor="ctr" anchorCtr="0">
              <a:noAutofit/>
            </a:bodyPr>
            <a:lstStyle/>
            <a:p>
              <a:pPr defTabSz="533400">
                <a:lnSpc>
                  <a:spcPct val="90000"/>
                </a:lnSpc>
                <a:spcBef>
                  <a:spcPct val="0"/>
                </a:spcBef>
                <a:spcAft>
                  <a:spcPct val="35000"/>
                </a:spcAft>
              </a:pPr>
              <a:r>
                <a:rPr lang="en-GB" b="1" dirty="0"/>
                <a:t>Don’t be possessive over me and the things that belong to me. Make it easy for me to take the things I need when I spend time with my other parent, such as school work, PE kits, clothes, books, games, phone etc.  Let me choose what I want to take with me. </a:t>
              </a:r>
              <a:endParaRPr lang="en-GB" dirty="0"/>
            </a:p>
          </p:txBody>
        </p:sp>
        <p:sp>
          <p:nvSpPr>
            <p:cNvPr id="20" name="Freeform: Shape 19">
              <a:extLst>
                <a:ext uri="{FF2B5EF4-FFF2-40B4-BE49-F238E27FC236}">
                  <a16:creationId xmlns:a16="http://schemas.microsoft.com/office/drawing/2014/main" xmlns="" id="{B56447D8-EC35-413D-9393-6848624AF7ED}"/>
                </a:ext>
              </a:extLst>
            </p:cNvPr>
            <p:cNvSpPr/>
            <p:nvPr/>
          </p:nvSpPr>
          <p:spPr>
            <a:xfrm>
              <a:off x="2138405" y="1854714"/>
              <a:ext cx="642535" cy="743006"/>
            </a:xfrm>
            <a:custGeom>
              <a:avLst/>
              <a:gdLst>
                <a:gd name="connsiteX0" fmla="*/ 0 w 8877052"/>
                <a:gd name="connsiteY0" fmla="*/ 109086 h 654505"/>
                <a:gd name="connsiteX1" fmla="*/ 109086 w 8877052"/>
                <a:gd name="connsiteY1" fmla="*/ 0 h 654505"/>
                <a:gd name="connsiteX2" fmla="*/ 8767966 w 8877052"/>
                <a:gd name="connsiteY2" fmla="*/ 0 h 654505"/>
                <a:gd name="connsiteX3" fmla="*/ 8877052 w 8877052"/>
                <a:gd name="connsiteY3" fmla="*/ 109086 h 654505"/>
                <a:gd name="connsiteX4" fmla="*/ 8877052 w 8877052"/>
                <a:gd name="connsiteY4" fmla="*/ 545419 h 654505"/>
                <a:gd name="connsiteX5" fmla="*/ 8767966 w 8877052"/>
                <a:gd name="connsiteY5" fmla="*/ 654505 h 654505"/>
                <a:gd name="connsiteX6" fmla="*/ 109086 w 8877052"/>
                <a:gd name="connsiteY6" fmla="*/ 654505 h 654505"/>
                <a:gd name="connsiteX7" fmla="*/ 0 w 8877052"/>
                <a:gd name="connsiteY7" fmla="*/ 545419 h 654505"/>
                <a:gd name="connsiteX8" fmla="*/ 0 w 8877052"/>
                <a:gd name="connsiteY8" fmla="*/ 109086 h 65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7052" h="654505">
                  <a:moveTo>
                    <a:pt x="0" y="109086"/>
                  </a:moveTo>
                  <a:cubicBezTo>
                    <a:pt x="0" y="48839"/>
                    <a:pt x="48839" y="0"/>
                    <a:pt x="109086" y="0"/>
                  </a:cubicBezTo>
                  <a:lnTo>
                    <a:pt x="8767966" y="0"/>
                  </a:lnTo>
                  <a:cubicBezTo>
                    <a:pt x="8828213" y="0"/>
                    <a:pt x="8877052" y="48839"/>
                    <a:pt x="8877052" y="109086"/>
                  </a:cubicBezTo>
                  <a:lnTo>
                    <a:pt x="8877052" y="545419"/>
                  </a:lnTo>
                  <a:cubicBezTo>
                    <a:pt x="8877052" y="605666"/>
                    <a:pt x="8828213" y="654505"/>
                    <a:pt x="8767966" y="654505"/>
                  </a:cubicBezTo>
                  <a:lnTo>
                    <a:pt x="109086" y="654505"/>
                  </a:lnTo>
                  <a:cubicBezTo>
                    <a:pt x="48839" y="654505"/>
                    <a:pt x="0" y="605666"/>
                    <a:pt x="0" y="545419"/>
                  </a:cubicBezTo>
                  <a:lnTo>
                    <a:pt x="0" y="109086"/>
                  </a:lnTo>
                  <a:close/>
                </a:path>
              </a:pathLst>
            </a:custGeom>
          </p:spPr>
          <p:style>
            <a:lnRef idx="2">
              <a:schemeClr val="lt1">
                <a:hueOff val="0"/>
                <a:satOff val="0"/>
                <a:lumOff val="0"/>
                <a:alphaOff val="0"/>
              </a:schemeClr>
            </a:lnRef>
            <a:fillRef idx="1">
              <a:schemeClr val="accent2">
                <a:hueOff val="-1342031"/>
                <a:satOff val="13187"/>
                <a:lumOff val="1793"/>
                <a:alphaOff val="0"/>
              </a:schemeClr>
            </a:fillRef>
            <a:effectRef idx="0">
              <a:schemeClr val="accent2">
                <a:hueOff val="-1342031"/>
                <a:satOff val="13187"/>
                <a:lumOff val="1793"/>
                <a:alphaOff val="0"/>
              </a:schemeClr>
            </a:effectRef>
            <a:fontRef idx="minor">
              <a:schemeClr val="lt1"/>
            </a:fontRef>
          </p:style>
          <p:txBody>
            <a:bodyPr spcFirstLastPara="0" vert="horz" wrap="square" lIns="100530" tIns="100530" rIns="100530" bIns="100530" numCol="1" spcCol="1270" anchor="ctr" anchorCtr="0">
              <a:noAutofit/>
            </a:bodyPr>
            <a:lstStyle/>
            <a:p>
              <a:pPr marL="0" lvl="0" indent="0" algn="ctr" defTabSz="800100">
                <a:lnSpc>
                  <a:spcPct val="90000"/>
                </a:lnSpc>
                <a:spcBef>
                  <a:spcPct val="0"/>
                </a:spcBef>
                <a:spcAft>
                  <a:spcPct val="35000"/>
                </a:spcAft>
                <a:buNone/>
              </a:pPr>
              <a:r>
                <a:rPr lang="en-GB" sz="3200" b="1" kern="1200" dirty="0"/>
                <a:t>11</a:t>
              </a:r>
            </a:p>
          </p:txBody>
        </p:sp>
      </p:grpSp>
      <p:grpSp>
        <p:nvGrpSpPr>
          <p:cNvPr id="32" name="Group 31">
            <a:extLst>
              <a:ext uri="{FF2B5EF4-FFF2-40B4-BE49-F238E27FC236}">
                <a16:creationId xmlns:a16="http://schemas.microsoft.com/office/drawing/2014/main" xmlns="" id="{9B36C32B-69C2-4060-9215-245F5A4C1594}"/>
              </a:ext>
            </a:extLst>
          </p:cNvPr>
          <p:cNvGrpSpPr/>
          <p:nvPr/>
        </p:nvGrpSpPr>
        <p:grpSpPr>
          <a:xfrm>
            <a:off x="2138405" y="2977261"/>
            <a:ext cx="9786646" cy="842058"/>
            <a:chOff x="2138405" y="2656569"/>
            <a:chExt cx="9786646" cy="743006"/>
          </a:xfrm>
        </p:grpSpPr>
        <p:sp>
          <p:nvSpPr>
            <p:cNvPr id="13" name="Freeform: Shape 12">
              <a:extLst>
                <a:ext uri="{FF2B5EF4-FFF2-40B4-BE49-F238E27FC236}">
                  <a16:creationId xmlns:a16="http://schemas.microsoft.com/office/drawing/2014/main" xmlns="" id="{CEA7FC0D-1F27-462F-8D2B-31887C3615BF}"/>
                </a:ext>
              </a:extLst>
            </p:cNvPr>
            <p:cNvSpPr/>
            <p:nvPr/>
          </p:nvSpPr>
          <p:spPr>
            <a:xfrm>
              <a:off x="2930013" y="2656569"/>
              <a:ext cx="8995038" cy="743006"/>
            </a:xfrm>
            <a:custGeom>
              <a:avLst/>
              <a:gdLst>
                <a:gd name="connsiteX0" fmla="*/ 0 w 8877052"/>
                <a:gd name="connsiteY0" fmla="*/ 109086 h 654505"/>
                <a:gd name="connsiteX1" fmla="*/ 109086 w 8877052"/>
                <a:gd name="connsiteY1" fmla="*/ 0 h 654505"/>
                <a:gd name="connsiteX2" fmla="*/ 8767966 w 8877052"/>
                <a:gd name="connsiteY2" fmla="*/ 0 h 654505"/>
                <a:gd name="connsiteX3" fmla="*/ 8877052 w 8877052"/>
                <a:gd name="connsiteY3" fmla="*/ 109086 h 654505"/>
                <a:gd name="connsiteX4" fmla="*/ 8877052 w 8877052"/>
                <a:gd name="connsiteY4" fmla="*/ 545419 h 654505"/>
                <a:gd name="connsiteX5" fmla="*/ 8767966 w 8877052"/>
                <a:gd name="connsiteY5" fmla="*/ 654505 h 654505"/>
                <a:gd name="connsiteX6" fmla="*/ 109086 w 8877052"/>
                <a:gd name="connsiteY6" fmla="*/ 654505 h 654505"/>
                <a:gd name="connsiteX7" fmla="*/ 0 w 8877052"/>
                <a:gd name="connsiteY7" fmla="*/ 545419 h 654505"/>
                <a:gd name="connsiteX8" fmla="*/ 0 w 8877052"/>
                <a:gd name="connsiteY8" fmla="*/ 109086 h 65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7052" h="654505">
                  <a:moveTo>
                    <a:pt x="0" y="109086"/>
                  </a:moveTo>
                  <a:cubicBezTo>
                    <a:pt x="0" y="48839"/>
                    <a:pt x="48839" y="0"/>
                    <a:pt x="109086" y="0"/>
                  </a:cubicBezTo>
                  <a:lnTo>
                    <a:pt x="8767966" y="0"/>
                  </a:lnTo>
                  <a:cubicBezTo>
                    <a:pt x="8828213" y="0"/>
                    <a:pt x="8877052" y="48839"/>
                    <a:pt x="8877052" y="109086"/>
                  </a:cubicBezTo>
                  <a:lnTo>
                    <a:pt x="8877052" y="545419"/>
                  </a:lnTo>
                  <a:cubicBezTo>
                    <a:pt x="8877052" y="605666"/>
                    <a:pt x="8828213" y="654505"/>
                    <a:pt x="8767966" y="654505"/>
                  </a:cubicBezTo>
                  <a:lnTo>
                    <a:pt x="109086" y="654505"/>
                  </a:lnTo>
                  <a:cubicBezTo>
                    <a:pt x="48839" y="654505"/>
                    <a:pt x="0" y="605666"/>
                    <a:pt x="0" y="545419"/>
                  </a:cubicBezTo>
                  <a:lnTo>
                    <a:pt x="0" y="109086"/>
                  </a:lnTo>
                  <a:close/>
                </a:path>
              </a:pathLst>
            </a:custGeom>
          </p:spPr>
          <p:style>
            <a:lnRef idx="2">
              <a:schemeClr val="lt1">
                <a:hueOff val="0"/>
                <a:satOff val="0"/>
                <a:lumOff val="0"/>
                <a:alphaOff val="0"/>
              </a:schemeClr>
            </a:lnRef>
            <a:fillRef idx="1">
              <a:schemeClr val="accent2">
                <a:hueOff val="-2013046"/>
                <a:satOff val="19781"/>
                <a:lumOff val="2689"/>
                <a:alphaOff val="0"/>
              </a:schemeClr>
            </a:fillRef>
            <a:effectRef idx="0">
              <a:schemeClr val="accent2">
                <a:hueOff val="-2013046"/>
                <a:satOff val="19781"/>
                <a:lumOff val="2689"/>
                <a:alphaOff val="0"/>
              </a:schemeClr>
            </a:effectRef>
            <a:fontRef idx="minor">
              <a:schemeClr val="lt1"/>
            </a:fontRef>
          </p:style>
          <p:txBody>
            <a:bodyPr spcFirstLastPara="0" vert="horz" wrap="square" lIns="100530" tIns="100530" rIns="100530" bIns="100530" numCol="1" spcCol="1270" anchor="ctr" anchorCtr="0">
              <a:noAutofit/>
            </a:bodyPr>
            <a:lstStyle/>
            <a:p>
              <a:pPr defTabSz="533400">
                <a:lnSpc>
                  <a:spcPct val="90000"/>
                </a:lnSpc>
                <a:spcBef>
                  <a:spcPct val="0"/>
                </a:spcBef>
                <a:spcAft>
                  <a:spcPct val="35000"/>
                </a:spcAft>
              </a:pPr>
              <a:r>
                <a:rPr lang="en-GB" b="1" dirty="0"/>
                <a:t>Keep me informed about any changes to my arrangements.</a:t>
              </a:r>
              <a:endParaRPr lang="en-GB" dirty="0"/>
            </a:p>
          </p:txBody>
        </p:sp>
        <p:sp>
          <p:nvSpPr>
            <p:cNvPr id="21" name="Freeform: Shape 20">
              <a:extLst>
                <a:ext uri="{FF2B5EF4-FFF2-40B4-BE49-F238E27FC236}">
                  <a16:creationId xmlns:a16="http://schemas.microsoft.com/office/drawing/2014/main" xmlns="" id="{0CD1FC54-44DE-4F95-844B-E3477CCB95C3}"/>
                </a:ext>
              </a:extLst>
            </p:cNvPr>
            <p:cNvSpPr/>
            <p:nvPr/>
          </p:nvSpPr>
          <p:spPr>
            <a:xfrm>
              <a:off x="2138405" y="2656569"/>
              <a:ext cx="642535" cy="743006"/>
            </a:xfrm>
            <a:custGeom>
              <a:avLst/>
              <a:gdLst>
                <a:gd name="connsiteX0" fmla="*/ 0 w 8877052"/>
                <a:gd name="connsiteY0" fmla="*/ 109086 h 654505"/>
                <a:gd name="connsiteX1" fmla="*/ 109086 w 8877052"/>
                <a:gd name="connsiteY1" fmla="*/ 0 h 654505"/>
                <a:gd name="connsiteX2" fmla="*/ 8767966 w 8877052"/>
                <a:gd name="connsiteY2" fmla="*/ 0 h 654505"/>
                <a:gd name="connsiteX3" fmla="*/ 8877052 w 8877052"/>
                <a:gd name="connsiteY3" fmla="*/ 109086 h 654505"/>
                <a:gd name="connsiteX4" fmla="*/ 8877052 w 8877052"/>
                <a:gd name="connsiteY4" fmla="*/ 545419 h 654505"/>
                <a:gd name="connsiteX5" fmla="*/ 8767966 w 8877052"/>
                <a:gd name="connsiteY5" fmla="*/ 654505 h 654505"/>
                <a:gd name="connsiteX6" fmla="*/ 109086 w 8877052"/>
                <a:gd name="connsiteY6" fmla="*/ 654505 h 654505"/>
                <a:gd name="connsiteX7" fmla="*/ 0 w 8877052"/>
                <a:gd name="connsiteY7" fmla="*/ 545419 h 654505"/>
                <a:gd name="connsiteX8" fmla="*/ 0 w 8877052"/>
                <a:gd name="connsiteY8" fmla="*/ 109086 h 65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7052" h="654505">
                  <a:moveTo>
                    <a:pt x="0" y="109086"/>
                  </a:moveTo>
                  <a:cubicBezTo>
                    <a:pt x="0" y="48839"/>
                    <a:pt x="48839" y="0"/>
                    <a:pt x="109086" y="0"/>
                  </a:cubicBezTo>
                  <a:lnTo>
                    <a:pt x="8767966" y="0"/>
                  </a:lnTo>
                  <a:cubicBezTo>
                    <a:pt x="8828213" y="0"/>
                    <a:pt x="8877052" y="48839"/>
                    <a:pt x="8877052" y="109086"/>
                  </a:cubicBezTo>
                  <a:lnTo>
                    <a:pt x="8877052" y="545419"/>
                  </a:lnTo>
                  <a:cubicBezTo>
                    <a:pt x="8877052" y="605666"/>
                    <a:pt x="8828213" y="654505"/>
                    <a:pt x="8767966" y="654505"/>
                  </a:cubicBezTo>
                  <a:lnTo>
                    <a:pt x="109086" y="654505"/>
                  </a:lnTo>
                  <a:cubicBezTo>
                    <a:pt x="48839" y="654505"/>
                    <a:pt x="0" y="605666"/>
                    <a:pt x="0" y="545419"/>
                  </a:cubicBezTo>
                  <a:lnTo>
                    <a:pt x="0" y="109086"/>
                  </a:lnTo>
                  <a:close/>
                </a:path>
              </a:pathLst>
            </a:custGeom>
          </p:spPr>
          <p:style>
            <a:lnRef idx="2">
              <a:schemeClr val="lt1">
                <a:hueOff val="0"/>
                <a:satOff val="0"/>
                <a:lumOff val="0"/>
                <a:alphaOff val="0"/>
              </a:schemeClr>
            </a:lnRef>
            <a:fillRef idx="1">
              <a:schemeClr val="accent2">
                <a:hueOff val="-2013046"/>
                <a:satOff val="19781"/>
                <a:lumOff val="2689"/>
                <a:alphaOff val="0"/>
              </a:schemeClr>
            </a:fillRef>
            <a:effectRef idx="0">
              <a:schemeClr val="accent2">
                <a:hueOff val="-2013046"/>
                <a:satOff val="19781"/>
                <a:lumOff val="2689"/>
                <a:alphaOff val="0"/>
              </a:schemeClr>
            </a:effectRef>
            <a:fontRef idx="minor">
              <a:schemeClr val="lt1"/>
            </a:fontRef>
          </p:style>
          <p:txBody>
            <a:bodyPr spcFirstLastPara="0" vert="horz" wrap="square" lIns="100530" tIns="100530" rIns="100530" bIns="100530" numCol="1" spcCol="1270" anchor="ctr" anchorCtr="0">
              <a:noAutofit/>
            </a:bodyPr>
            <a:lstStyle/>
            <a:p>
              <a:pPr marL="0" lvl="0" indent="0" algn="ctr" defTabSz="800100">
                <a:lnSpc>
                  <a:spcPct val="90000"/>
                </a:lnSpc>
                <a:spcBef>
                  <a:spcPct val="0"/>
                </a:spcBef>
                <a:spcAft>
                  <a:spcPct val="35000"/>
                </a:spcAft>
                <a:buNone/>
              </a:pPr>
              <a:r>
                <a:rPr lang="en-GB" sz="3200" b="1" kern="1200" dirty="0"/>
                <a:t>12</a:t>
              </a:r>
            </a:p>
          </p:txBody>
        </p:sp>
      </p:grpSp>
      <p:grpSp>
        <p:nvGrpSpPr>
          <p:cNvPr id="33" name="Group 32">
            <a:extLst>
              <a:ext uri="{FF2B5EF4-FFF2-40B4-BE49-F238E27FC236}">
                <a16:creationId xmlns:a16="http://schemas.microsoft.com/office/drawing/2014/main" xmlns="" id="{393DB82E-544C-4C43-AA37-520276223F37}"/>
              </a:ext>
            </a:extLst>
          </p:cNvPr>
          <p:cNvGrpSpPr/>
          <p:nvPr/>
        </p:nvGrpSpPr>
        <p:grpSpPr>
          <a:xfrm>
            <a:off x="2138405" y="3886013"/>
            <a:ext cx="9786646" cy="842058"/>
            <a:chOff x="2138405" y="3458424"/>
            <a:chExt cx="9786646" cy="743006"/>
          </a:xfrm>
        </p:grpSpPr>
        <p:sp>
          <p:nvSpPr>
            <p:cNvPr id="14" name="Freeform: Shape 13">
              <a:extLst>
                <a:ext uri="{FF2B5EF4-FFF2-40B4-BE49-F238E27FC236}">
                  <a16:creationId xmlns:a16="http://schemas.microsoft.com/office/drawing/2014/main" xmlns="" id="{BE644981-4642-448A-A6D3-336E846C50E4}"/>
                </a:ext>
              </a:extLst>
            </p:cNvPr>
            <p:cNvSpPr/>
            <p:nvPr/>
          </p:nvSpPr>
          <p:spPr>
            <a:xfrm>
              <a:off x="2930013" y="3458424"/>
              <a:ext cx="8995038" cy="743006"/>
            </a:xfrm>
            <a:custGeom>
              <a:avLst/>
              <a:gdLst>
                <a:gd name="connsiteX0" fmla="*/ 0 w 8877052"/>
                <a:gd name="connsiteY0" fmla="*/ 109086 h 654505"/>
                <a:gd name="connsiteX1" fmla="*/ 109086 w 8877052"/>
                <a:gd name="connsiteY1" fmla="*/ 0 h 654505"/>
                <a:gd name="connsiteX2" fmla="*/ 8767966 w 8877052"/>
                <a:gd name="connsiteY2" fmla="*/ 0 h 654505"/>
                <a:gd name="connsiteX3" fmla="*/ 8877052 w 8877052"/>
                <a:gd name="connsiteY3" fmla="*/ 109086 h 654505"/>
                <a:gd name="connsiteX4" fmla="*/ 8877052 w 8877052"/>
                <a:gd name="connsiteY4" fmla="*/ 545419 h 654505"/>
                <a:gd name="connsiteX5" fmla="*/ 8767966 w 8877052"/>
                <a:gd name="connsiteY5" fmla="*/ 654505 h 654505"/>
                <a:gd name="connsiteX6" fmla="*/ 109086 w 8877052"/>
                <a:gd name="connsiteY6" fmla="*/ 654505 h 654505"/>
                <a:gd name="connsiteX7" fmla="*/ 0 w 8877052"/>
                <a:gd name="connsiteY7" fmla="*/ 545419 h 654505"/>
                <a:gd name="connsiteX8" fmla="*/ 0 w 8877052"/>
                <a:gd name="connsiteY8" fmla="*/ 109086 h 65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7052" h="654505">
                  <a:moveTo>
                    <a:pt x="0" y="109086"/>
                  </a:moveTo>
                  <a:cubicBezTo>
                    <a:pt x="0" y="48839"/>
                    <a:pt x="48839" y="0"/>
                    <a:pt x="109086" y="0"/>
                  </a:cubicBezTo>
                  <a:lnTo>
                    <a:pt x="8767966" y="0"/>
                  </a:lnTo>
                  <a:cubicBezTo>
                    <a:pt x="8828213" y="0"/>
                    <a:pt x="8877052" y="48839"/>
                    <a:pt x="8877052" y="109086"/>
                  </a:cubicBezTo>
                  <a:lnTo>
                    <a:pt x="8877052" y="545419"/>
                  </a:lnTo>
                  <a:cubicBezTo>
                    <a:pt x="8877052" y="605666"/>
                    <a:pt x="8828213" y="654505"/>
                    <a:pt x="8767966" y="654505"/>
                  </a:cubicBezTo>
                  <a:lnTo>
                    <a:pt x="109086" y="654505"/>
                  </a:lnTo>
                  <a:cubicBezTo>
                    <a:pt x="48839" y="654505"/>
                    <a:pt x="0" y="605666"/>
                    <a:pt x="0" y="545419"/>
                  </a:cubicBezTo>
                  <a:lnTo>
                    <a:pt x="0" y="109086"/>
                  </a:lnTo>
                  <a:close/>
                </a:path>
              </a:pathLst>
            </a:custGeom>
          </p:spPr>
          <p:style>
            <a:lnRef idx="2">
              <a:schemeClr val="lt1">
                <a:hueOff val="0"/>
                <a:satOff val="0"/>
                <a:lumOff val="0"/>
                <a:alphaOff val="0"/>
              </a:schemeClr>
            </a:lnRef>
            <a:fillRef idx="1">
              <a:schemeClr val="accent2">
                <a:hueOff val="-2684061"/>
                <a:satOff val="26375"/>
                <a:lumOff val="3585"/>
                <a:alphaOff val="0"/>
              </a:schemeClr>
            </a:fillRef>
            <a:effectRef idx="0">
              <a:schemeClr val="accent2">
                <a:hueOff val="-2684061"/>
                <a:satOff val="26375"/>
                <a:lumOff val="3585"/>
                <a:alphaOff val="0"/>
              </a:schemeClr>
            </a:effectRef>
            <a:fontRef idx="minor">
              <a:schemeClr val="lt1"/>
            </a:fontRef>
          </p:style>
          <p:txBody>
            <a:bodyPr spcFirstLastPara="0" vert="horz" wrap="square" lIns="100530" tIns="100530" rIns="100530" bIns="100530" numCol="1" spcCol="1270" anchor="ctr" anchorCtr="0">
              <a:noAutofit/>
            </a:bodyPr>
            <a:lstStyle/>
            <a:p>
              <a:pPr defTabSz="533400">
                <a:lnSpc>
                  <a:spcPct val="90000"/>
                </a:lnSpc>
                <a:spcBef>
                  <a:spcPct val="0"/>
                </a:spcBef>
                <a:spcAft>
                  <a:spcPct val="35000"/>
                </a:spcAft>
              </a:pPr>
              <a:r>
                <a:rPr lang="en-GB" b="1" dirty="0"/>
                <a:t>Try not to feel hurt if I choose to spend time with my friends instead of seeing you.  I am growing up!</a:t>
              </a:r>
              <a:endParaRPr lang="en-GB" dirty="0"/>
            </a:p>
          </p:txBody>
        </p:sp>
        <p:sp>
          <p:nvSpPr>
            <p:cNvPr id="22" name="Freeform: Shape 21">
              <a:extLst>
                <a:ext uri="{FF2B5EF4-FFF2-40B4-BE49-F238E27FC236}">
                  <a16:creationId xmlns:a16="http://schemas.microsoft.com/office/drawing/2014/main" xmlns="" id="{CE29D700-C027-43E4-8BF8-30B2B2C810A8}"/>
                </a:ext>
              </a:extLst>
            </p:cNvPr>
            <p:cNvSpPr/>
            <p:nvPr/>
          </p:nvSpPr>
          <p:spPr>
            <a:xfrm>
              <a:off x="2138405" y="3458424"/>
              <a:ext cx="642535" cy="743006"/>
            </a:xfrm>
            <a:custGeom>
              <a:avLst/>
              <a:gdLst>
                <a:gd name="connsiteX0" fmla="*/ 0 w 8877052"/>
                <a:gd name="connsiteY0" fmla="*/ 109086 h 654505"/>
                <a:gd name="connsiteX1" fmla="*/ 109086 w 8877052"/>
                <a:gd name="connsiteY1" fmla="*/ 0 h 654505"/>
                <a:gd name="connsiteX2" fmla="*/ 8767966 w 8877052"/>
                <a:gd name="connsiteY2" fmla="*/ 0 h 654505"/>
                <a:gd name="connsiteX3" fmla="*/ 8877052 w 8877052"/>
                <a:gd name="connsiteY3" fmla="*/ 109086 h 654505"/>
                <a:gd name="connsiteX4" fmla="*/ 8877052 w 8877052"/>
                <a:gd name="connsiteY4" fmla="*/ 545419 h 654505"/>
                <a:gd name="connsiteX5" fmla="*/ 8767966 w 8877052"/>
                <a:gd name="connsiteY5" fmla="*/ 654505 h 654505"/>
                <a:gd name="connsiteX6" fmla="*/ 109086 w 8877052"/>
                <a:gd name="connsiteY6" fmla="*/ 654505 h 654505"/>
                <a:gd name="connsiteX7" fmla="*/ 0 w 8877052"/>
                <a:gd name="connsiteY7" fmla="*/ 545419 h 654505"/>
                <a:gd name="connsiteX8" fmla="*/ 0 w 8877052"/>
                <a:gd name="connsiteY8" fmla="*/ 109086 h 65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7052" h="654505">
                  <a:moveTo>
                    <a:pt x="0" y="109086"/>
                  </a:moveTo>
                  <a:cubicBezTo>
                    <a:pt x="0" y="48839"/>
                    <a:pt x="48839" y="0"/>
                    <a:pt x="109086" y="0"/>
                  </a:cubicBezTo>
                  <a:lnTo>
                    <a:pt x="8767966" y="0"/>
                  </a:lnTo>
                  <a:cubicBezTo>
                    <a:pt x="8828213" y="0"/>
                    <a:pt x="8877052" y="48839"/>
                    <a:pt x="8877052" y="109086"/>
                  </a:cubicBezTo>
                  <a:lnTo>
                    <a:pt x="8877052" y="545419"/>
                  </a:lnTo>
                  <a:cubicBezTo>
                    <a:pt x="8877052" y="605666"/>
                    <a:pt x="8828213" y="654505"/>
                    <a:pt x="8767966" y="654505"/>
                  </a:cubicBezTo>
                  <a:lnTo>
                    <a:pt x="109086" y="654505"/>
                  </a:lnTo>
                  <a:cubicBezTo>
                    <a:pt x="48839" y="654505"/>
                    <a:pt x="0" y="605666"/>
                    <a:pt x="0" y="545419"/>
                  </a:cubicBezTo>
                  <a:lnTo>
                    <a:pt x="0" y="109086"/>
                  </a:lnTo>
                  <a:close/>
                </a:path>
              </a:pathLst>
            </a:custGeom>
          </p:spPr>
          <p:style>
            <a:lnRef idx="2">
              <a:schemeClr val="lt1">
                <a:hueOff val="0"/>
                <a:satOff val="0"/>
                <a:lumOff val="0"/>
                <a:alphaOff val="0"/>
              </a:schemeClr>
            </a:lnRef>
            <a:fillRef idx="1">
              <a:schemeClr val="accent2">
                <a:hueOff val="-2684061"/>
                <a:satOff val="26375"/>
                <a:lumOff val="3585"/>
                <a:alphaOff val="0"/>
              </a:schemeClr>
            </a:fillRef>
            <a:effectRef idx="0">
              <a:schemeClr val="accent2">
                <a:hueOff val="-2684061"/>
                <a:satOff val="26375"/>
                <a:lumOff val="3585"/>
                <a:alphaOff val="0"/>
              </a:schemeClr>
            </a:effectRef>
            <a:fontRef idx="minor">
              <a:schemeClr val="lt1"/>
            </a:fontRef>
          </p:style>
          <p:txBody>
            <a:bodyPr spcFirstLastPara="0" vert="horz" wrap="square" lIns="100530" tIns="100530" rIns="100530" bIns="100530" numCol="1" spcCol="1270" anchor="ctr" anchorCtr="0">
              <a:noAutofit/>
            </a:bodyPr>
            <a:lstStyle/>
            <a:p>
              <a:pPr marL="0" lvl="0" indent="0" algn="ctr" defTabSz="800100">
                <a:lnSpc>
                  <a:spcPct val="90000"/>
                </a:lnSpc>
                <a:spcBef>
                  <a:spcPct val="0"/>
                </a:spcBef>
                <a:spcAft>
                  <a:spcPct val="35000"/>
                </a:spcAft>
                <a:buNone/>
              </a:pPr>
              <a:r>
                <a:rPr lang="en-GB" sz="3200" b="1" kern="1200" dirty="0"/>
                <a:t>13</a:t>
              </a:r>
            </a:p>
          </p:txBody>
        </p:sp>
      </p:grpSp>
      <p:grpSp>
        <p:nvGrpSpPr>
          <p:cNvPr id="34" name="Group 33">
            <a:extLst>
              <a:ext uri="{FF2B5EF4-FFF2-40B4-BE49-F238E27FC236}">
                <a16:creationId xmlns:a16="http://schemas.microsoft.com/office/drawing/2014/main" xmlns="" id="{8834BF87-2E59-45DE-94B2-B90F22AA0566}"/>
              </a:ext>
            </a:extLst>
          </p:cNvPr>
          <p:cNvGrpSpPr/>
          <p:nvPr/>
        </p:nvGrpSpPr>
        <p:grpSpPr>
          <a:xfrm>
            <a:off x="2138405" y="4794768"/>
            <a:ext cx="9786646" cy="842058"/>
            <a:chOff x="2138405" y="4260281"/>
            <a:chExt cx="9786646" cy="743006"/>
          </a:xfrm>
        </p:grpSpPr>
        <p:sp>
          <p:nvSpPr>
            <p:cNvPr id="15" name="Freeform: Shape 14">
              <a:extLst>
                <a:ext uri="{FF2B5EF4-FFF2-40B4-BE49-F238E27FC236}">
                  <a16:creationId xmlns:a16="http://schemas.microsoft.com/office/drawing/2014/main" xmlns="" id="{03687882-E758-44FF-83A5-3936DFE9BF76}"/>
                </a:ext>
              </a:extLst>
            </p:cNvPr>
            <p:cNvSpPr/>
            <p:nvPr/>
          </p:nvSpPr>
          <p:spPr>
            <a:xfrm>
              <a:off x="2930013" y="4260281"/>
              <a:ext cx="8995038" cy="743006"/>
            </a:xfrm>
            <a:custGeom>
              <a:avLst/>
              <a:gdLst>
                <a:gd name="connsiteX0" fmla="*/ 0 w 8877052"/>
                <a:gd name="connsiteY0" fmla="*/ 109086 h 654505"/>
                <a:gd name="connsiteX1" fmla="*/ 109086 w 8877052"/>
                <a:gd name="connsiteY1" fmla="*/ 0 h 654505"/>
                <a:gd name="connsiteX2" fmla="*/ 8767966 w 8877052"/>
                <a:gd name="connsiteY2" fmla="*/ 0 h 654505"/>
                <a:gd name="connsiteX3" fmla="*/ 8877052 w 8877052"/>
                <a:gd name="connsiteY3" fmla="*/ 109086 h 654505"/>
                <a:gd name="connsiteX4" fmla="*/ 8877052 w 8877052"/>
                <a:gd name="connsiteY4" fmla="*/ 545419 h 654505"/>
                <a:gd name="connsiteX5" fmla="*/ 8767966 w 8877052"/>
                <a:gd name="connsiteY5" fmla="*/ 654505 h 654505"/>
                <a:gd name="connsiteX6" fmla="*/ 109086 w 8877052"/>
                <a:gd name="connsiteY6" fmla="*/ 654505 h 654505"/>
                <a:gd name="connsiteX7" fmla="*/ 0 w 8877052"/>
                <a:gd name="connsiteY7" fmla="*/ 545419 h 654505"/>
                <a:gd name="connsiteX8" fmla="*/ 0 w 8877052"/>
                <a:gd name="connsiteY8" fmla="*/ 109086 h 65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7052" h="654505">
                  <a:moveTo>
                    <a:pt x="0" y="109086"/>
                  </a:moveTo>
                  <a:cubicBezTo>
                    <a:pt x="0" y="48839"/>
                    <a:pt x="48839" y="0"/>
                    <a:pt x="109086" y="0"/>
                  </a:cubicBezTo>
                  <a:lnTo>
                    <a:pt x="8767966" y="0"/>
                  </a:lnTo>
                  <a:cubicBezTo>
                    <a:pt x="8828213" y="0"/>
                    <a:pt x="8877052" y="48839"/>
                    <a:pt x="8877052" y="109086"/>
                  </a:cubicBezTo>
                  <a:lnTo>
                    <a:pt x="8877052" y="545419"/>
                  </a:lnTo>
                  <a:cubicBezTo>
                    <a:pt x="8877052" y="605666"/>
                    <a:pt x="8828213" y="654505"/>
                    <a:pt x="8767966" y="654505"/>
                  </a:cubicBezTo>
                  <a:lnTo>
                    <a:pt x="109086" y="654505"/>
                  </a:lnTo>
                  <a:cubicBezTo>
                    <a:pt x="48839" y="654505"/>
                    <a:pt x="0" y="605666"/>
                    <a:pt x="0" y="545419"/>
                  </a:cubicBezTo>
                  <a:lnTo>
                    <a:pt x="0" y="109086"/>
                  </a:lnTo>
                  <a:close/>
                </a:path>
              </a:pathLst>
            </a:custGeom>
          </p:spPr>
          <p:style>
            <a:lnRef idx="2">
              <a:schemeClr val="lt1">
                <a:hueOff val="0"/>
                <a:satOff val="0"/>
                <a:lumOff val="0"/>
                <a:alphaOff val="0"/>
              </a:schemeClr>
            </a:lnRef>
            <a:fillRef idx="1">
              <a:schemeClr val="accent2">
                <a:hueOff val="-3355076"/>
                <a:satOff val="32969"/>
                <a:lumOff val="4481"/>
                <a:alphaOff val="0"/>
              </a:schemeClr>
            </a:fillRef>
            <a:effectRef idx="0">
              <a:schemeClr val="accent2">
                <a:hueOff val="-3355076"/>
                <a:satOff val="32969"/>
                <a:lumOff val="4481"/>
                <a:alphaOff val="0"/>
              </a:schemeClr>
            </a:effectRef>
            <a:fontRef idx="minor">
              <a:schemeClr val="lt1"/>
            </a:fontRef>
          </p:style>
          <p:txBody>
            <a:bodyPr spcFirstLastPara="0" vert="horz" wrap="square" lIns="100530" tIns="100530" rIns="100530" bIns="100530" numCol="1" spcCol="1270" anchor="ctr" anchorCtr="0">
              <a:noAutofit/>
            </a:bodyPr>
            <a:lstStyle/>
            <a:p>
              <a:pPr defTabSz="533400">
                <a:lnSpc>
                  <a:spcPct val="90000"/>
                </a:lnSpc>
                <a:spcBef>
                  <a:spcPct val="0"/>
                </a:spcBef>
                <a:spcAft>
                  <a:spcPct val="35000"/>
                </a:spcAft>
              </a:pPr>
              <a:r>
                <a:rPr lang="en-GB" b="1" dirty="0"/>
                <a:t>Remember that important dates (birthdays, celebrations, parents evening, sports day etc.) are special to you, me and my other parent. I may want to share my time on those dates with each of you. </a:t>
              </a:r>
              <a:endParaRPr lang="en-GB" dirty="0"/>
            </a:p>
          </p:txBody>
        </p:sp>
        <p:sp>
          <p:nvSpPr>
            <p:cNvPr id="23" name="Freeform: Shape 22">
              <a:extLst>
                <a:ext uri="{FF2B5EF4-FFF2-40B4-BE49-F238E27FC236}">
                  <a16:creationId xmlns:a16="http://schemas.microsoft.com/office/drawing/2014/main" xmlns="" id="{E026D2C3-27C4-4178-BFBF-40D18D76A630}"/>
                </a:ext>
              </a:extLst>
            </p:cNvPr>
            <p:cNvSpPr/>
            <p:nvPr/>
          </p:nvSpPr>
          <p:spPr>
            <a:xfrm>
              <a:off x="2138405" y="4260281"/>
              <a:ext cx="642535" cy="743006"/>
            </a:xfrm>
            <a:custGeom>
              <a:avLst/>
              <a:gdLst>
                <a:gd name="connsiteX0" fmla="*/ 0 w 8877052"/>
                <a:gd name="connsiteY0" fmla="*/ 109086 h 654505"/>
                <a:gd name="connsiteX1" fmla="*/ 109086 w 8877052"/>
                <a:gd name="connsiteY1" fmla="*/ 0 h 654505"/>
                <a:gd name="connsiteX2" fmla="*/ 8767966 w 8877052"/>
                <a:gd name="connsiteY2" fmla="*/ 0 h 654505"/>
                <a:gd name="connsiteX3" fmla="*/ 8877052 w 8877052"/>
                <a:gd name="connsiteY3" fmla="*/ 109086 h 654505"/>
                <a:gd name="connsiteX4" fmla="*/ 8877052 w 8877052"/>
                <a:gd name="connsiteY4" fmla="*/ 545419 h 654505"/>
                <a:gd name="connsiteX5" fmla="*/ 8767966 w 8877052"/>
                <a:gd name="connsiteY5" fmla="*/ 654505 h 654505"/>
                <a:gd name="connsiteX6" fmla="*/ 109086 w 8877052"/>
                <a:gd name="connsiteY6" fmla="*/ 654505 h 654505"/>
                <a:gd name="connsiteX7" fmla="*/ 0 w 8877052"/>
                <a:gd name="connsiteY7" fmla="*/ 545419 h 654505"/>
                <a:gd name="connsiteX8" fmla="*/ 0 w 8877052"/>
                <a:gd name="connsiteY8" fmla="*/ 109086 h 65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7052" h="654505">
                  <a:moveTo>
                    <a:pt x="0" y="109086"/>
                  </a:moveTo>
                  <a:cubicBezTo>
                    <a:pt x="0" y="48839"/>
                    <a:pt x="48839" y="0"/>
                    <a:pt x="109086" y="0"/>
                  </a:cubicBezTo>
                  <a:lnTo>
                    <a:pt x="8767966" y="0"/>
                  </a:lnTo>
                  <a:cubicBezTo>
                    <a:pt x="8828213" y="0"/>
                    <a:pt x="8877052" y="48839"/>
                    <a:pt x="8877052" y="109086"/>
                  </a:cubicBezTo>
                  <a:lnTo>
                    <a:pt x="8877052" y="545419"/>
                  </a:lnTo>
                  <a:cubicBezTo>
                    <a:pt x="8877052" y="605666"/>
                    <a:pt x="8828213" y="654505"/>
                    <a:pt x="8767966" y="654505"/>
                  </a:cubicBezTo>
                  <a:lnTo>
                    <a:pt x="109086" y="654505"/>
                  </a:lnTo>
                  <a:cubicBezTo>
                    <a:pt x="48839" y="654505"/>
                    <a:pt x="0" y="605666"/>
                    <a:pt x="0" y="545419"/>
                  </a:cubicBezTo>
                  <a:lnTo>
                    <a:pt x="0" y="109086"/>
                  </a:lnTo>
                  <a:close/>
                </a:path>
              </a:pathLst>
            </a:custGeom>
          </p:spPr>
          <p:style>
            <a:lnRef idx="2">
              <a:schemeClr val="lt1">
                <a:hueOff val="0"/>
                <a:satOff val="0"/>
                <a:lumOff val="0"/>
                <a:alphaOff val="0"/>
              </a:schemeClr>
            </a:lnRef>
            <a:fillRef idx="1">
              <a:schemeClr val="accent2">
                <a:hueOff val="-3355076"/>
                <a:satOff val="32969"/>
                <a:lumOff val="4481"/>
                <a:alphaOff val="0"/>
              </a:schemeClr>
            </a:fillRef>
            <a:effectRef idx="0">
              <a:schemeClr val="accent2">
                <a:hueOff val="-3355076"/>
                <a:satOff val="32969"/>
                <a:lumOff val="4481"/>
                <a:alphaOff val="0"/>
              </a:schemeClr>
            </a:effectRef>
            <a:fontRef idx="minor">
              <a:schemeClr val="lt1"/>
            </a:fontRef>
          </p:style>
          <p:txBody>
            <a:bodyPr spcFirstLastPara="0" vert="horz" wrap="square" lIns="100530" tIns="100530" rIns="100530" bIns="100530" numCol="1" spcCol="1270" anchor="ctr" anchorCtr="0">
              <a:noAutofit/>
            </a:bodyPr>
            <a:lstStyle/>
            <a:p>
              <a:pPr marL="0" lvl="0" indent="0" algn="ctr" defTabSz="800100">
                <a:lnSpc>
                  <a:spcPct val="90000"/>
                </a:lnSpc>
                <a:spcBef>
                  <a:spcPct val="0"/>
                </a:spcBef>
                <a:spcAft>
                  <a:spcPct val="35000"/>
                </a:spcAft>
                <a:buNone/>
              </a:pPr>
              <a:r>
                <a:rPr lang="en-GB" sz="3200" b="1" dirty="0"/>
                <a:t>14</a:t>
              </a:r>
              <a:endParaRPr lang="en-GB" sz="3200" b="1" kern="1200" dirty="0"/>
            </a:p>
          </p:txBody>
        </p:sp>
      </p:grpSp>
      <p:grpSp>
        <p:nvGrpSpPr>
          <p:cNvPr id="35" name="Group 34">
            <a:extLst>
              <a:ext uri="{FF2B5EF4-FFF2-40B4-BE49-F238E27FC236}">
                <a16:creationId xmlns:a16="http://schemas.microsoft.com/office/drawing/2014/main" xmlns="" id="{6E376C40-FB7E-4BEC-93D9-DE8BF7AD713A}"/>
              </a:ext>
            </a:extLst>
          </p:cNvPr>
          <p:cNvGrpSpPr/>
          <p:nvPr/>
        </p:nvGrpSpPr>
        <p:grpSpPr>
          <a:xfrm>
            <a:off x="2138405" y="5703520"/>
            <a:ext cx="9786646" cy="842058"/>
            <a:chOff x="2138405" y="5062136"/>
            <a:chExt cx="9786646" cy="743006"/>
          </a:xfrm>
        </p:grpSpPr>
        <p:sp>
          <p:nvSpPr>
            <p:cNvPr id="16" name="Freeform: Shape 15">
              <a:extLst>
                <a:ext uri="{FF2B5EF4-FFF2-40B4-BE49-F238E27FC236}">
                  <a16:creationId xmlns:a16="http://schemas.microsoft.com/office/drawing/2014/main" xmlns="" id="{5BFB23BF-4510-4BAA-8F23-2B2224C5698B}"/>
                </a:ext>
              </a:extLst>
            </p:cNvPr>
            <p:cNvSpPr/>
            <p:nvPr/>
          </p:nvSpPr>
          <p:spPr>
            <a:xfrm>
              <a:off x="2930013" y="5062136"/>
              <a:ext cx="8995038" cy="743006"/>
            </a:xfrm>
            <a:custGeom>
              <a:avLst/>
              <a:gdLst>
                <a:gd name="connsiteX0" fmla="*/ 0 w 8877052"/>
                <a:gd name="connsiteY0" fmla="*/ 109086 h 654505"/>
                <a:gd name="connsiteX1" fmla="*/ 109086 w 8877052"/>
                <a:gd name="connsiteY1" fmla="*/ 0 h 654505"/>
                <a:gd name="connsiteX2" fmla="*/ 8767966 w 8877052"/>
                <a:gd name="connsiteY2" fmla="*/ 0 h 654505"/>
                <a:gd name="connsiteX3" fmla="*/ 8877052 w 8877052"/>
                <a:gd name="connsiteY3" fmla="*/ 109086 h 654505"/>
                <a:gd name="connsiteX4" fmla="*/ 8877052 w 8877052"/>
                <a:gd name="connsiteY4" fmla="*/ 545419 h 654505"/>
                <a:gd name="connsiteX5" fmla="*/ 8767966 w 8877052"/>
                <a:gd name="connsiteY5" fmla="*/ 654505 h 654505"/>
                <a:gd name="connsiteX6" fmla="*/ 109086 w 8877052"/>
                <a:gd name="connsiteY6" fmla="*/ 654505 h 654505"/>
                <a:gd name="connsiteX7" fmla="*/ 0 w 8877052"/>
                <a:gd name="connsiteY7" fmla="*/ 545419 h 654505"/>
                <a:gd name="connsiteX8" fmla="*/ 0 w 8877052"/>
                <a:gd name="connsiteY8" fmla="*/ 109086 h 65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7052" h="654505">
                  <a:moveTo>
                    <a:pt x="0" y="109086"/>
                  </a:moveTo>
                  <a:cubicBezTo>
                    <a:pt x="0" y="48839"/>
                    <a:pt x="48839" y="0"/>
                    <a:pt x="109086" y="0"/>
                  </a:cubicBezTo>
                  <a:lnTo>
                    <a:pt x="8767966" y="0"/>
                  </a:lnTo>
                  <a:cubicBezTo>
                    <a:pt x="8828213" y="0"/>
                    <a:pt x="8877052" y="48839"/>
                    <a:pt x="8877052" y="109086"/>
                  </a:cubicBezTo>
                  <a:lnTo>
                    <a:pt x="8877052" y="545419"/>
                  </a:lnTo>
                  <a:cubicBezTo>
                    <a:pt x="8877052" y="605666"/>
                    <a:pt x="8828213" y="654505"/>
                    <a:pt x="8767966" y="654505"/>
                  </a:cubicBezTo>
                  <a:lnTo>
                    <a:pt x="109086" y="654505"/>
                  </a:lnTo>
                  <a:cubicBezTo>
                    <a:pt x="48839" y="654505"/>
                    <a:pt x="0" y="605666"/>
                    <a:pt x="0" y="545419"/>
                  </a:cubicBezTo>
                  <a:lnTo>
                    <a:pt x="0" y="109086"/>
                  </a:lnTo>
                  <a:close/>
                </a:path>
              </a:pathLst>
            </a:custGeom>
          </p:spPr>
          <p:style>
            <a:lnRef idx="2">
              <a:schemeClr val="lt1">
                <a:hueOff val="0"/>
                <a:satOff val="0"/>
                <a:lumOff val="0"/>
                <a:alphaOff val="0"/>
              </a:schemeClr>
            </a:lnRef>
            <a:fillRef idx="1">
              <a:schemeClr val="accent2">
                <a:hueOff val="-4026091"/>
                <a:satOff val="39562"/>
                <a:lumOff val="5378"/>
                <a:alphaOff val="0"/>
              </a:schemeClr>
            </a:fillRef>
            <a:effectRef idx="0">
              <a:schemeClr val="accent2">
                <a:hueOff val="-4026091"/>
                <a:satOff val="39562"/>
                <a:lumOff val="5378"/>
                <a:alphaOff val="0"/>
              </a:schemeClr>
            </a:effectRef>
            <a:fontRef idx="minor">
              <a:schemeClr val="lt1"/>
            </a:fontRef>
          </p:style>
          <p:txBody>
            <a:bodyPr spcFirstLastPara="0" vert="horz" wrap="square" lIns="100530" tIns="100530" rIns="100530" bIns="100530" numCol="1" spcCol="1270" anchor="ctr" anchorCtr="0">
              <a:noAutofit/>
            </a:bodyPr>
            <a:lstStyle/>
            <a:p>
              <a:pPr defTabSz="533400">
                <a:lnSpc>
                  <a:spcPct val="90000"/>
                </a:lnSpc>
                <a:spcBef>
                  <a:spcPct val="0"/>
                </a:spcBef>
                <a:spcAft>
                  <a:spcPct val="35000"/>
                </a:spcAft>
              </a:pPr>
              <a:r>
                <a:rPr lang="en-GB" b="1" dirty="0"/>
                <a:t>Work out between you and my other parent who is responsible for the extra things I need, such as new school shoes and uniform, school trips, dinner money and the cost of my hobbies or after school activities. I don’t want to be involved in this. </a:t>
              </a:r>
              <a:endParaRPr lang="en-GB" dirty="0"/>
            </a:p>
          </p:txBody>
        </p:sp>
        <p:sp>
          <p:nvSpPr>
            <p:cNvPr id="24" name="Freeform: Shape 23">
              <a:extLst>
                <a:ext uri="{FF2B5EF4-FFF2-40B4-BE49-F238E27FC236}">
                  <a16:creationId xmlns:a16="http://schemas.microsoft.com/office/drawing/2014/main" xmlns="" id="{A9AAFC8F-C8B7-4AA6-875C-9133261F5CC8}"/>
                </a:ext>
              </a:extLst>
            </p:cNvPr>
            <p:cNvSpPr/>
            <p:nvPr/>
          </p:nvSpPr>
          <p:spPr>
            <a:xfrm>
              <a:off x="2138405" y="5062136"/>
              <a:ext cx="642535" cy="743006"/>
            </a:xfrm>
            <a:custGeom>
              <a:avLst/>
              <a:gdLst>
                <a:gd name="connsiteX0" fmla="*/ 0 w 8877052"/>
                <a:gd name="connsiteY0" fmla="*/ 109086 h 654505"/>
                <a:gd name="connsiteX1" fmla="*/ 109086 w 8877052"/>
                <a:gd name="connsiteY1" fmla="*/ 0 h 654505"/>
                <a:gd name="connsiteX2" fmla="*/ 8767966 w 8877052"/>
                <a:gd name="connsiteY2" fmla="*/ 0 h 654505"/>
                <a:gd name="connsiteX3" fmla="*/ 8877052 w 8877052"/>
                <a:gd name="connsiteY3" fmla="*/ 109086 h 654505"/>
                <a:gd name="connsiteX4" fmla="*/ 8877052 w 8877052"/>
                <a:gd name="connsiteY4" fmla="*/ 545419 h 654505"/>
                <a:gd name="connsiteX5" fmla="*/ 8767966 w 8877052"/>
                <a:gd name="connsiteY5" fmla="*/ 654505 h 654505"/>
                <a:gd name="connsiteX6" fmla="*/ 109086 w 8877052"/>
                <a:gd name="connsiteY6" fmla="*/ 654505 h 654505"/>
                <a:gd name="connsiteX7" fmla="*/ 0 w 8877052"/>
                <a:gd name="connsiteY7" fmla="*/ 545419 h 654505"/>
                <a:gd name="connsiteX8" fmla="*/ 0 w 8877052"/>
                <a:gd name="connsiteY8" fmla="*/ 109086 h 65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7052" h="654505">
                  <a:moveTo>
                    <a:pt x="0" y="109086"/>
                  </a:moveTo>
                  <a:cubicBezTo>
                    <a:pt x="0" y="48839"/>
                    <a:pt x="48839" y="0"/>
                    <a:pt x="109086" y="0"/>
                  </a:cubicBezTo>
                  <a:lnTo>
                    <a:pt x="8767966" y="0"/>
                  </a:lnTo>
                  <a:cubicBezTo>
                    <a:pt x="8828213" y="0"/>
                    <a:pt x="8877052" y="48839"/>
                    <a:pt x="8877052" y="109086"/>
                  </a:cubicBezTo>
                  <a:lnTo>
                    <a:pt x="8877052" y="545419"/>
                  </a:lnTo>
                  <a:cubicBezTo>
                    <a:pt x="8877052" y="605666"/>
                    <a:pt x="8828213" y="654505"/>
                    <a:pt x="8767966" y="654505"/>
                  </a:cubicBezTo>
                  <a:lnTo>
                    <a:pt x="109086" y="654505"/>
                  </a:lnTo>
                  <a:cubicBezTo>
                    <a:pt x="48839" y="654505"/>
                    <a:pt x="0" y="605666"/>
                    <a:pt x="0" y="545419"/>
                  </a:cubicBezTo>
                  <a:lnTo>
                    <a:pt x="0" y="109086"/>
                  </a:lnTo>
                  <a:close/>
                </a:path>
              </a:pathLst>
            </a:custGeom>
          </p:spPr>
          <p:style>
            <a:lnRef idx="2">
              <a:schemeClr val="lt1">
                <a:hueOff val="0"/>
                <a:satOff val="0"/>
                <a:lumOff val="0"/>
                <a:alphaOff val="0"/>
              </a:schemeClr>
            </a:lnRef>
            <a:fillRef idx="1">
              <a:schemeClr val="accent2">
                <a:hueOff val="-4026091"/>
                <a:satOff val="39562"/>
                <a:lumOff val="5378"/>
                <a:alphaOff val="0"/>
              </a:schemeClr>
            </a:fillRef>
            <a:effectRef idx="0">
              <a:schemeClr val="accent2">
                <a:hueOff val="-4026091"/>
                <a:satOff val="39562"/>
                <a:lumOff val="5378"/>
                <a:alphaOff val="0"/>
              </a:schemeClr>
            </a:effectRef>
            <a:fontRef idx="minor">
              <a:schemeClr val="lt1"/>
            </a:fontRef>
          </p:style>
          <p:txBody>
            <a:bodyPr spcFirstLastPara="0" vert="horz" wrap="square" lIns="100530" tIns="100530" rIns="100530" bIns="100530" numCol="1" spcCol="1270" anchor="ctr" anchorCtr="0">
              <a:noAutofit/>
            </a:bodyPr>
            <a:lstStyle/>
            <a:p>
              <a:pPr marL="0" lvl="0" indent="0" algn="ctr" defTabSz="800100">
                <a:lnSpc>
                  <a:spcPct val="90000"/>
                </a:lnSpc>
                <a:spcBef>
                  <a:spcPct val="0"/>
                </a:spcBef>
                <a:spcAft>
                  <a:spcPct val="35000"/>
                </a:spcAft>
                <a:buNone/>
              </a:pPr>
              <a:r>
                <a:rPr lang="en-GB" sz="3200" b="1" dirty="0"/>
                <a:t>15</a:t>
              </a:r>
              <a:endParaRPr lang="en-GB" sz="3200" b="1" kern="1200" dirty="0"/>
            </a:p>
          </p:txBody>
        </p:sp>
      </p:grpSp>
      <p:pic>
        <p:nvPicPr>
          <p:cNvPr id="2" name="Picture 2">
            <a:extLst>
              <a:ext uri="{FF2B5EF4-FFF2-40B4-BE49-F238E27FC236}">
                <a16:creationId xmlns:a16="http://schemas.microsoft.com/office/drawing/2014/main" xmlns="" id="{6398D0CA-9665-D0EE-C4BB-31960A36080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3296"/>
          <a:stretch/>
        </p:blipFill>
        <p:spPr bwMode="auto">
          <a:xfrm>
            <a:off x="383977" y="694532"/>
            <a:ext cx="1222610" cy="97760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extLst>
              <a:ext uri="{FF2B5EF4-FFF2-40B4-BE49-F238E27FC236}">
                <a16:creationId xmlns:a16="http://schemas.microsoft.com/office/drawing/2014/main" xmlns="" id="{01CE79A0-29A7-F470-6981-DB4B9FEAE96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3296"/>
          <a:stretch/>
        </p:blipFill>
        <p:spPr bwMode="auto">
          <a:xfrm rot="542562">
            <a:off x="533181" y="1672138"/>
            <a:ext cx="1073406" cy="97760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4">
            <a:extLst>
              <a:ext uri="{FF2B5EF4-FFF2-40B4-BE49-F238E27FC236}">
                <a16:creationId xmlns:a16="http://schemas.microsoft.com/office/drawing/2014/main" xmlns="" id="{37BCC85F-D55A-E4C3-4995-0332612BE74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5244"/>
          <a:stretch/>
        </p:blipFill>
        <p:spPr bwMode="auto">
          <a:xfrm>
            <a:off x="519486" y="2571465"/>
            <a:ext cx="1157256" cy="925733"/>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6">
            <a:extLst>
              <a:ext uri="{FF2B5EF4-FFF2-40B4-BE49-F238E27FC236}">
                <a16:creationId xmlns:a16="http://schemas.microsoft.com/office/drawing/2014/main" xmlns="" id="{730F69A4-A5DD-5771-A25E-C2FECE6A56B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62097"/>
          <a:stretch/>
        </p:blipFill>
        <p:spPr bwMode="auto">
          <a:xfrm rot="524506">
            <a:off x="753288" y="3379820"/>
            <a:ext cx="853299" cy="1009528"/>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Picture 2">
            <a:extLst>
              <a:ext uri="{FF2B5EF4-FFF2-40B4-BE49-F238E27FC236}">
                <a16:creationId xmlns:a16="http://schemas.microsoft.com/office/drawing/2014/main" xmlns="" id="{CAE57E71-8982-4C9C-8EE7-9370F9EE327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59251"/>
          <a:stretch/>
        </p:blipFill>
        <p:spPr bwMode="auto">
          <a:xfrm>
            <a:off x="799529" y="4392548"/>
            <a:ext cx="807058" cy="1085342"/>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5" name="Picture 24">
            <a:extLst>
              <a:ext uri="{FF2B5EF4-FFF2-40B4-BE49-F238E27FC236}">
                <a16:creationId xmlns:a16="http://schemas.microsoft.com/office/drawing/2014/main" xmlns="" id="{B4602040-C9EA-2CB1-70E7-8D91D3CA5FB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51011"/>
          <a:stretch/>
        </p:blipFill>
        <p:spPr bwMode="auto">
          <a:xfrm rot="416459" flipH="1">
            <a:off x="670655" y="5345076"/>
            <a:ext cx="1043504" cy="912932"/>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750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xmlns="" id="{F28C1FAA-C0FF-440F-8195-A0D0C7349463}"/>
              </a:ext>
            </a:extLst>
          </p:cNvPr>
          <p:cNvGrpSpPr/>
          <p:nvPr/>
        </p:nvGrpSpPr>
        <p:grpSpPr>
          <a:xfrm>
            <a:off x="2128960" y="245807"/>
            <a:ext cx="9755819" cy="638471"/>
            <a:chOff x="2128960" y="245807"/>
            <a:chExt cx="9755819" cy="638471"/>
          </a:xfrm>
        </p:grpSpPr>
        <p:sp>
          <p:nvSpPr>
            <p:cNvPr id="13" name="Freeform: Shape 12">
              <a:extLst>
                <a:ext uri="{FF2B5EF4-FFF2-40B4-BE49-F238E27FC236}">
                  <a16:creationId xmlns:a16="http://schemas.microsoft.com/office/drawing/2014/main" xmlns="" id="{FF01BDFD-196B-4964-AFD1-53A6466BA09F}"/>
                </a:ext>
              </a:extLst>
            </p:cNvPr>
            <p:cNvSpPr/>
            <p:nvPr/>
          </p:nvSpPr>
          <p:spPr>
            <a:xfrm>
              <a:off x="2969342" y="245807"/>
              <a:ext cx="8915437" cy="638467"/>
            </a:xfrm>
            <a:custGeom>
              <a:avLst/>
              <a:gdLst>
                <a:gd name="connsiteX0" fmla="*/ 0 w 8128000"/>
                <a:gd name="connsiteY0" fmla="*/ 87459 h 524745"/>
                <a:gd name="connsiteX1" fmla="*/ 87459 w 8128000"/>
                <a:gd name="connsiteY1" fmla="*/ 0 h 524745"/>
                <a:gd name="connsiteX2" fmla="*/ 8040541 w 8128000"/>
                <a:gd name="connsiteY2" fmla="*/ 0 h 524745"/>
                <a:gd name="connsiteX3" fmla="*/ 8128000 w 8128000"/>
                <a:gd name="connsiteY3" fmla="*/ 87459 h 524745"/>
                <a:gd name="connsiteX4" fmla="*/ 8128000 w 8128000"/>
                <a:gd name="connsiteY4" fmla="*/ 437286 h 524745"/>
                <a:gd name="connsiteX5" fmla="*/ 8040541 w 8128000"/>
                <a:gd name="connsiteY5" fmla="*/ 524745 h 524745"/>
                <a:gd name="connsiteX6" fmla="*/ 87459 w 8128000"/>
                <a:gd name="connsiteY6" fmla="*/ 524745 h 524745"/>
                <a:gd name="connsiteX7" fmla="*/ 0 w 8128000"/>
                <a:gd name="connsiteY7" fmla="*/ 437286 h 524745"/>
                <a:gd name="connsiteX8" fmla="*/ 0 w 8128000"/>
                <a:gd name="connsiteY8" fmla="*/ 87459 h 52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524745">
                  <a:moveTo>
                    <a:pt x="0" y="87459"/>
                  </a:moveTo>
                  <a:cubicBezTo>
                    <a:pt x="0" y="39157"/>
                    <a:pt x="39157" y="0"/>
                    <a:pt x="87459" y="0"/>
                  </a:cubicBezTo>
                  <a:lnTo>
                    <a:pt x="8040541" y="0"/>
                  </a:lnTo>
                  <a:cubicBezTo>
                    <a:pt x="8088843" y="0"/>
                    <a:pt x="8128000" y="39157"/>
                    <a:pt x="8128000" y="87459"/>
                  </a:cubicBezTo>
                  <a:lnTo>
                    <a:pt x="8128000" y="437286"/>
                  </a:lnTo>
                  <a:cubicBezTo>
                    <a:pt x="8128000" y="485588"/>
                    <a:pt x="8088843" y="524745"/>
                    <a:pt x="8040541" y="524745"/>
                  </a:cubicBezTo>
                  <a:lnTo>
                    <a:pt x="87459" y="524745"/>
                  </a:lnTo>
                  <a:cubicBezTo>
                    <a:pt x="39157" y="524745"/>
                    <a:pt x="0" y="485588"/>
                    <a:pt x="0" y="437286"/>
                  </a:cubicBezTo>
                  <a:lnTo>
                    <a:pt x="0" y="87459"/>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3246" tIns="113246" rIns="113246" bIns="113246" numCol="1" spcCol="1270" anchor="ctr" anchorCtr="0">
              <a:noAutofit/>
            </a:bodyPr>
            <a:lstStyle/>
            <a:p>
              <a:pPr defTabSz="1022350">
                <a:lnSpc>
                  <a:spcPct val="90000"/>
                </a:lnSpc>
                <a:spcBef>
                  <a:spcPct val="0"/>
                </a:spcBef>
                <a:spcAft>
                  <a:spcPct val="35000"/>
                </a:spcAft>
              </a:pPr>
              <a:r>
                <a:rPr lang="en-GB" b="1" dirty="0"/>
                <a:t>Remember that I don’t expect you or my other parent to be perfect, so I don't want you to expect my other parent to be perfect either. Accept mistakes and move on. </a:t>
              </a:r>
              <a:endParaRPr lang="en-GB" kern="1200" dirty="0"/>
            </a:p>
          </p:txBody>
        </p:sp>
        <p:sp>
          <p:nvSpPr>
            <p:cNvPr id="23" name="Freeform: Shape 22">
              <a:extLst>
                <a:ext uri="{FF2B5EF4-FFF2-40B4-BE49-F238E27FC236}">
                  <a16:creationId xmlns:a16="http://schemas.microsoft.com/office/drawing/2014/main" xmlns="" id="{EFD98A08-6EDC-44DE-AFD9-2A23397A2C38}"/>
                </a:ext>
              </a:extLst>
            </p:cNvPr>
            <p:cNvSpPr/>
            <p:nvPr/>
          </p:nvSpPr>
          <p:spPr>
            <a:xfrm>
              <a:off x="2128960" y="245811"/>
              <a:ext cx="651980" cy="638467"/>
            </a:xfrm>
            <a:custGeom>
              <a:avLst/>
              <a:gdLst>
                <a:gd name="connsiteX0" fmla="*/ 0 w 8128000"/>
                <a:gd name="connsiteY0" fmla="*/ 87459 h 524745"/>
                <a:gd name="connsiteX1" fmla="*/ 87459 w 8128000"/>
                <a:gd name="connsiteY1" fmla="*/ 0 h 524745"/>
                <a:gd name="connsiteX2" fmla="*/ 8040541 w 8128000"/>
                <a:gd name="connsiteY2" fmla="*/ 0 h 524745"/>
                <a:gd name="connsiteX3" fmla="*/ 8128000 w 8128000"/>
                <a:gd name="connsiteY3" fmla="*/ 87459 h 524745"/>
                <a:gd name="connsiteX4" fmla="*/ 8128000 w 8128000"/>
                <a:gd name="connsiteY4" fmla="*/ 437286 h 524745"/>
                <a:gd name="connsiteX5" fmla="*/ 8040541 w 8128000"/>
                <a:gd name="connsiteY5" fmla="*/ 524745 h 524745"/>
                <a:gd name="connsiteX6" fmla="*/ 87459 w 8128000"/>
                <a:gd name="connsiteY6" fmla="*/ 524745 h 524745"/>
                <a:gd name="connsiteX7" fmla="*/ 0 w 8128000"/>
                <a:gd name="connsiteY7" fmla="*/ 437286 h 524745"/>
                <a:gd name="connsiteX8" fmla="*/ 0 w 8128000"/>
                <a:gd name="connsiteY8" fmla="*/ 87459 h 52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524745">
                  <a:moveTo>
                    <a:pt x="0" y="87459"/>
                  </a:moveTo>
                  <a:cubicBezTo>
                    <a:pt x="0" y="39157"/>
                    <a:pt x="39157" y="0"/>
                    <a:pt x="87459" y="0"/>
                  </a:cubicBezTo>
                  <a:lnTo>
                    <a:pt x="8040541" y="0"/>
                  </a:lnTo>
                  <a:cubicBezTo>
                    <a:pt x="8088843" y="0"/>
                    <a:pt x="8128000" y="39157"/>
                    <a:pt x="8128000" y="87459"/>
                  </a:cubicBezTo>
                  <a:lnTo>
                    <a:pt x="8128000" y="437286"/>
                  </a:lnTo>
                  <a:cubicBezTo>
                    <a:pt x="8128000" y="485588"/>
                    <a:pt x="8088843" y="524745"/>
                    <a:pt x="8040541" y="524745"/>
                  </a:cubicBezTo>
                  <a:lnTo>
                    <a:pt x="87459" y="524745"/>
                  </a:lnTo>
                  <a:cubicBezTo>
                    <a:pt x="39157" y="524745"/>
                    <a:pt x="0" y="485588"/>
                    <a:pt x="0" y="437286"/>
                  </a:cubicBezTo>
                  <a:lnTo>
                    <a:pt x="0" y="87459"/>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3246" tIns="113246" rIns="113246" bIns="113246" numCol="1" spcCol="1270" anchor="ctr" anchorCtr="0">
              <a:noAutofit/>
            </a:bodyPr>
            <a:lstStyle/>
            <a:p>
              <a:pPr marL="0" lvl="0" indent="0" algn="ctr" defTabSz="1022350">
                <a:lnSpc>
                  <a:spcPct val="90000"/>
                </a:lnSpc>
                <a:spcBef>
                  <a:spcPct val="0"/>
                </a:spcBef>
                <a:spcAft>
                  <a:spcPct val="35000"/>
                </a:spcAft>
                <a:buNone/>
              </a:pPr>
              <a:r>
                <a:rPr lang="en-GB" sz="3000" b="1" kern="1200" dirty="0"/>
                <a:t>16</a:t>
              </a:r>
            </a:p>
          </p:txBody>
        </p:sp>
      </p:grpSp>
      <p:grpSp>
        <p:nvGrpSpPr>
          <p:cNvPr id="46" name="Group 45">
            <a:extLst>
              <a:ext uri="{FF2B5EF4-FFF2-40B4-BE49-F238E27FC236}">
                <a16:creationId xmlns:a16="http://schemas.microsoft.com/office/drawing/2014/main" xmlns="" id="{D608F21E-ECDD-4268-82C4-D221E7779309}"/>
              </a:ext>
            </a:extLst>
          </p:cNvPr>
          <p:cNvGrpSpPr/>
          <p:nvPr/>
        </p:nvGrpSpPr>
        <p:grpSpPr>
          <a:xfrm>
            <a:off x="2128960" y="964870"/>
            <a:ext cx="9755819" cy="638471"/>
            <a:chOff x="2128960" y="964870"/>
            <a:chExt cx="9755819" cy="638471"/>
          </a:xfrm>
        </p:grpSpPr>
        <p:sp>
          <p:nvSpPr>
            <p:cNvPr id="14" name="Freeform: Shape 13">
              <a:extLst>
                <a:ext uri="{FF2B5EF4-FFF2-40B4-BE49-F238E27FC236}">
                  <a16:creationId xmlns:a16="http://schemas.microsoft.com/office/drawing/2014/main" xmlns="" id="{75DA5FC2-BF01-4DE4-8D3E-82993B7FF574}"/>
                </a:ext>
              </a:extLst>
            </p:cNvPr>
            <p:cNvSpPr/>
            <p:nvPr/>
          </p:nvSpPr>
          <p:spPr>
            <a:xfrm>
              <a:off x="2969342" y="964870"/>
              <a:ext cx="8915437" cy="638467"/>
            </a:xfrm>
            <a:custGeom>
              <a:avLst/>
              <a:gdLst>
                <a:gd name="connsiteX0" fmla="*/ 0 w 8128000"/>
                <a:gd name="connsiteY0" fmla="*/ 87459 h 524745"/>
                <a:gd name="connsiteX1" fmla="*/ 87459 w 8128000"/>
                <a:gd name="connsiteY1" fmla="*/ 0 h 524745"/>
                <a:gd name="connsiteX2" fmla="*/ 8040541 w 8128000"/>
                <a:gd name="connsiteY2" fmla="*/ 0 h 524745"/>
                <a:gd name="connsiteX3" fmla="*/ 8128000 w 8128000"/>
                <a:gd name="connsiteY3" fmla="*/ 87459 h 524745"/>
                <a:gd name="connsiteX4" fmla="*/ 8128000 w 8128000"/>
                <a:gd name="connsiteY4" fmla="*/ 437286 h 524745"/>
                <a:gd name="connsiteX5" fmla="*/ 8040541 w 8128000"/>
                <a:gd name="connsiteY5" fmla="*/ 524745 h 524745"/>
                <a:gd name="connsiteX6" fmla="*/ 87459 w 8128000"/>
                <a:gd name="connsiteY6" fmla="*/ 524745 h 524745"/>
                <a:gd name="connsiteX7" fmla="*/ 0 w 8128000"/>
                <a:gd name="connsiteY7" fmla="*/ 437286 h 524745"/>
                <a:gd name="connsiteX8" fmla="*/ 0 w 8128000"/>
                <a:gd name="connsiteY8" fmla="*/ 87459 h 52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524745">
                  <a:moveTo>
                    <a:pt x="0" y="87459"/>
                  </a:moveTo>
                  <a:cubicBezTo>
                    <a:pt x="0" y="39157"/>
                    <a:pt x="39157" y="0"/>
                    <a:pt x="87459" y="0"/>
                  </a:cubicBezTo>
                  <a:lnTo>
                    <a:pt x="8040541" y="0"/>
                  </a:lnTo>
                  <a:cubicBezTo>
                    <a:pt x="8088843" y="0"/>
                    <a:pt x="8128000" y="39157"/>
                    <a:pt x="8128000" y="87459"/>
                  </a:cubicBezTo>
                  <a:lnTo>
                    <a:pt x="8128000" y="437286"/>
                  </a:lnTo>
                  <a:cubicBezTo>
                    <a:pt x="8128000" y="485588"/>
                    <a:pt x="8088843" y="524745"/>
                    <a:pt x="8040541" y="524745"/>
                  </a:cubicBezTo>
                  <a:lnTo>
                    <a:pt x="87459" y="524745"/>
                  </a:lnTo>
                  <a:cubicBezTo>
                    <a:pt x="39157" y="524745"/>
                    <a:pt x="0" y="485588"/>
                    <a:pt x="0" y="437286"/>
                  </a:cubicBezTo>
                  <a:lnTo>
                    <a:pt x="0" y="87459"/>
                  </a:lnTo>
                  <a:close/>
                </a:path>
              </a:pathLst>
            </a:custGeom>
          </p:spPr>
          <p:style>
            <a:lnRef idx="2">
              <a:schemeClr val="lt1">
                <a:hueOff val="0"/>
                <a:satOff val="0"/>
                <a:lumOff val="0"/>
                <a:alphaOff val="0"/>
              </a:schemeClr>
            </a:lnRef>
            <a:fillRef idx="1">
              <a:schemeClr val="accent2">
                <a:hueOff val="-587138"/>
                <a:satOff val="5770"/>
                <a:lumOff val="784"/>
                <a:alphaOff val="0"/>
              </a:schemeClr>
            </a:fillRef>
            <a:effectRef idx="0">
              <a:schemeClr val="accent2">
                <a:hueOff val="-587138"/>
                <a:satOff val="5770"/>
                <a:lumOff val="784"/>
                <a:alphaOff val="0"/>
              </a:schemeClr>
            </a:effectRef>
            <a:fontRef idx="minor">
              <a:schemeClr val="lt1"/>
            </a:fontRef>
          </p:style>
          <p:txBody>
            <a:bodyPr spcFirstLastPara="0" vert="horz" wrap="square" lIns="113246" tIns="113246" rIns="113246" bIns="113246" numCol="1" spcCol="1270" anchor="ctr" anchorCtr="0">
              <a:noAutofit/>
            </a:bodyPr>
            <a:lstStyle/>
            <a:p>
              <a:pPr defTabSz="1022350">
                <a:lnSpc>
                  <a:spcPct val="90000"/>
                </a:lnSpc>
                <a:spcBef>
                  <a:spcPct val="0"/>
                </a:spcBef>
                <a:spcAft>
                  <a:spcPct val="35000"/>
                </a:spcAft>
              </a:pPr>
              <a:r>
                <a:rPr lang="en-GB" b="1" dirty="0"/>
                <a:t>Make sure I am not left out of key family events. Please compromise with my other parent so I can join in.</a:t>
              </a:r>
              <a:endParaRPr lang="en-GB" kern="1200" dirty="0"/>
            </a:p>
          </p:txBody>
        </p:sp>
        <p:sp>
          <p:nvSpPr>
            <p:cNvPr id="24" name="Freeform: Shape 23">
              <a:extLst>
                <a:ext uri="{FF2B5EF4-FFF2-40B4-BE49-F238E27FC236}">
                  <a16:creationId xmlns:a16="http://schemas.microsoft.com/office/drawing/2014/main" xmlns="" id="{F8622E76-E0DA-420B-9146-0BDFB69CF7FE}"/>
                </a:ext>
              </a:extLst>
            </p:cNvPr>
            <p:cNvSpPr/>
            <p:nvPr/>
          </p:nvSpPr>
          <p:spPr>
            <a:xfrm>
              <a:off x="2128960" y="964874"/>
              <a:ext cx="651980" cy="638467"/>
            </a:xfrm>
            <a:custGeom>
              <a:avLst/>
              <a:gdLst>
                <a:gd name="connsiteX0" fmla="*/ 0 w 8128000"/>
                <a:gd name="connsiteY0" fmla="*/ 87459 h 524745"/>
                <a:gd name="connsiteX1" fmla="*/ 87459 w 8128000"/>
                <a:gd name="connsiteY1" fmla="*/ 0 h 524745"/>
                <a:gd name="connsiteX2" fmla="*/ 8040541 w 8128000"/>
                <a:gd name="connsiteY2" fmla="*/ 0 h 524745"/>
                <a:gd name="connsiteX3" fmla="*/ 8128000 w 8128000"/>
                <a:gd name="connsiteY3" fmla="*/ 87459 h 524745"/>
                <a:gd name="connsiteX4" fmla="*/ 8128000 w 8128000"/>
                <a:gd name="connsiteY4" fmla="*/ 437286 h 524745"/>
                <a:gd name="connsiteX5" fmla="*/ 8040541 w 8128000"/>
                <a:gd name="connsiteY5" fmla="*/ 524745 h 524745"/>
                <a:gd name="connsiteX6" fmla="*/ 87459 w 8128000"/>
                <a:gd name="connsiteY6" fmla="*/ 524745 h 524745"/>
                <a:gd name="connsiteX7" fmla="*/ 0 w 8128000"/>
                <a:gd name="connsiteY7" fmla="*/ 437286 h 524745"/>
                <a:gd name="connsiteX8" fmla="*/ 0 w 8128000"/>
                <a:gd name="connsiteY8" fmla="*/ 87459 h 52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524745">
                  <a:moveTo>
                    <a:pt x="0" y="87459"/>
                  </a:moveTo>
                  <a:cubicBezTo>
                    <a:pt x="0" y="39157"/>
                    <a:pt x="39157" y="0"/>
                    <a:pt x="87459" y="0"/>
                  </a:cubicBezTo>
                  <a:lnTo>
                    <a:pt x="8040541" y="0"/>
                  </a:lnTo>
                  <a:cubicBezTo>
                    <a:pt x="8088843" y="0"/>
                    <a:pt x="8128000" y="39157"/>
                    <a:pt x="8128000" y="87459"/>
                  </a:cubicBezTo>
                  <a:lnTo>
                    <a:pt x="8128000" y="437286"/>
                  </a:lnTo>
                  <a:cubicBezTo>
                    <a:pt x="8128000" y="485588"/>
                    <a:pt x="8088843" y="524745"/>
                    <a:pt x="8040541" y="524745"/>
                  </a:cubicBezTo>
                  <a:lnTo>
                    <a:pt x="87459" y="524745"/>
                  </a:lnTo>
                  <a:cubicBezTo>
                    <a:pt x="39157" y="524745"/>
                    <a:pt x="0" y="485588"/>
                    <a:pt x="0" y="437286"/>
                  </a:cubicBezTo>
                  <a:lnTo>
                    <a:pt x="0" y="87459"/>
                  </a:lnTo>
                  <a:close/>
                </a:path>
              </a:pathLst>
            </a:custGeom>
          </p:spPr>
          <p:style>
            <a:lnRef idx="2">
              <a:schemeClr val="lt1">
                <a:hueOff val="0"/>
                <a:satOff val="0"/>
                <a:lumOff val="0"/>
                <a:alphaOff val="0"/>
              </a:schemeClr>
            </a:lnRef>
            <a:fillRef idx="1">
              <a:schemeClr val="accent2">
                <a:hueOff val="-587138"/>
                <a:satOff val="5770"/>
                <a:lumOff val="784"/>
                <a:alphaOff val="0"/>
              </a:schemeClr>
            </a:fillRef>
            <a:effectRef idx="0">
              <a:schemeClr val="accent2">
                <a:hueOff val="-587138"/>
                <a:satOff val="5770"/>
                <a:lumOff val="784"/>
                <a:alphaOff val="0"/>
              </a:schemeClr>
            </a:effectRef>
            <a:fontRef idx="minor">
              <a:schemeClr val="lt1"/>
            </a:fontRef>
          </p:style>
          <p:txBody>
            <a:bodyPr spcFirstLastPara="0" vert="horz" wrap="square" lIns="113246" tIns="113246" rIns="113246" bIns="113246" numCol="1" spcCol="1270" anchor="ctr" anchorCtr="0">
              <a:noAutofit/>
            </a:bodyPr>
            <a:lstStyle/>
            <a:p>
              <a:pPr marL="0" lvl="0" indent="0" algn="ctr" defTabSz="1022350">
                <a:lnSpc>
                  <a:spcPct val="90000"/>
                </a:lnSpc>
                <a:spcBef>
                  <a:spcPct val="0"/>
                </a:spcBef>
                <a:spcAft>
                  <a:spcPct val="35000"/>
                </a:spcAft>
                <a:buNone/>
              </a:pPr>
              <a:r>
                <a:rPr lang="en-GB" sz="3000" b="1" kern="1200" dirty="0"/>
                <a:t>17</a:t>
              </a:r>
            </a:p>
          </p:txBody>
        </p:sp>
      </p:grpSp>
      <p:grpSp>
        <p:nvGrpSpPr>
          <p:cNvPr id="47" name="Group 46">
            <a:extLst>
              <a:ext uri="{FF2B5EF4-FFF2-40B4-BE49-F238E27FC236}">
                <a16:creationId xmlns:a16="http://schemas.microsoft.com/office/drawing/2014/main" xmlns="" id="{09CD2232-0ED3-4134-BFA2-7DE511B8C21B}"/>
              </a:ext>
            </a:extLst>
          </p:cNvPr>
          <p:cNvGrpSpPr/>
          <p:nvPr/>
        </p:nvGrpSpPr>
        <p:grpSpPr>
          <a:xfrm>
            <a:off x="2128960" y="1683932"/>
            <a:ext cx="9755819" cy="638472"/>
            <a:chOff x="2128960" y="1683932"/>
            <a:chExt cx="9755819" cy="638472"/>
          </a:xfrm>
        </p:grpSpPr>
        <p:sp>
          <p:nvSpPr>
            <p:cNvPr id="15" name="Freeform: Shape 14">
              <a:extLst>
                <a:ext uri="{FF2B5EF4-FFF2-40B4-BE49-F238E27FC236}">
                  <a16:creationId xmlns:a16="http://schemas.microsoft.com/office/drawing/2014/main" xmlns="" id="{AF1DB0FC-6512-4104-B652-AFD0E3F80B29}"/>
                </a:ext>
              </a:extLst>
            </p:cNvPr>
            <p:cNvSpPr/>
            <p:nvPr/>
          </p:nvSpPr>
          <p:spPr>
            <a:xfrm>
              <a:off x="2969342" y="1683932"/>
              <a:ext cx="8915437" cy="638467"/>
            </a:xfrm>
            <a:custGeom>
              <a:avLst/>
              <a:gdLst>
                <a:gd name="connsiteX0" fmla="*/ 0 w 8128000"/>
                <a:gd name="connsiteY0" fmla="*/ 87459 h 524745"/>
                <a:gd name="connsiteX1" fmla="*/ 87459 w 8128000"/>
                <a:gd name="connsiteY1" fmla="*/ 0 h 524745"/>
                <a:gd name="connsiteX2" fmla="*/ 8040541 w 8128000"/>
                <a:gd name="connsiteY2" fmla="*/ 0 h 524745"/>
                <a:gd name="connsiteX3" fmla="*/ 8128000 w 8128000"/>
                <a:gd name="connsiteY3" fmla="*/ 87459 h 524745"/>
                <a:gd name="connsiteX4" fmla="*/ 8128000 w 8128000"/>
                <a:gd name="connsiteY4" fmla="*/ 437286 h 524745"/>
                <a:gd name="connsiteX5" fmla="*/ 8040541 w 8128000"/>
                <a:gd name="connsiteY5" fmla="*/ 524745 h 524745"/>
                <a:gd name="connsiteX6" fmla="*/ 87459 w 8128000"/>
                <a:gd name="connsiteY6" fmla="*/ 524745 h 524745"/>
                <a:gd name="connsiteX7" fmla="*/ 0 w 8128000"/>
                <a:gd name="connsiteY7" fmla="*/ 437286 h 524745"/>
                <a:gd name="connsiteX8" fmla="*/ 0 w 8128000"/>
                <a:gd name="connsiteY8" fmla="*/ 87459 h 52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524745">
                  <a:moveTo>
                    <a:pt x="0" y="87459"/>
                  </a:moveTo>
                  <a:cubicBezTo>
                    <a:pt x="0" y="39157"/>
                    <a:pt x="39157" y="0"/>
                    <a:pt x="87459" y="0"/>
                  </a:cubicBezTo>
                  <a:lnTo>
                    <a:pt x="8040541" y="0"/>
                  </a:lnTo>
                  <a:cubicBezTo>
                    <a:pt x="8088843" y="0"/>
                    <a:pt x="8128000" y="39157"/>
                    <a:pt x="8128000" y="87459"/>
                  </a:cubicBezTo>
                  <a:lnTo>
                    <a:pt x="8128000" y="437286"/>
                  </a:lnTo>
                  <a:cubicBezTo>
                    <a:pt x="8128000" y="485588"/>
                    <a:pt x="8088843" y="524745"/>
                    <a:pt x="8040541" y="524745"/>
                  </a:cubicBezTo>
                  <a:lnTo>
                    <a:pt x="87459" y="524745"/>
                  </a:lnTo>
                  <a:cubicBezTo>
                    <a:pt x="39157" y="524745"/>
                    <a:pt x="0" y="485588"/>
                    <a:pt x="0" y="437286"/>
                  </a:cubicBezTo>
                  <a:lnTo>
                    <a:pt x="0" y="87459"/>
                  </a:lnTo>
                  <a:close/>
                </a:path>
              </a:pathLst>
            </a:custGeom>
          </p:spPr>
          <p:style>
            <a:lnRef idx="2">
              <a:schemeClr val="lt1">
                <a:hueOff val="0"/>
                <a:satOff val="0"/>
                <a:lumOff val="0"/>
                <a:alphaOff val="0"/>
              </a:schemeClr>
            </a:lnRef>
            <a:fillRef idx="1">
              <a:schemeClr val="accent2">
                <a:hueOff val="-1174277"/>
                <a:satOff val="11539"/>
                <a:lumOff val="1568"/>
                <a:alphaOff val="0"/>
              </a:schemeClr>
            </a:fillRef>
            <a:effectRef idx="0">
              <a:schemeClr val="accent2">
                <a:hueOff val="-1174277"/>
                <a:satOff val="11539"/>
                <a:lumOff val="1568"/>
                <a:alphaOff val="0"/>
              </a:schemeClr>
            </a:effectRef>
            <a:fontRef idx="minor">
              <a:schemeClr val="lt1"/>
            </a:fontRef>
          </p:style>
          <p:txBody>
            <a:bodyPr spcFirstLastPara="0" vert="horz" wrap="square" lIns="113246" tIns="113246" rIns="113246" bIns="113246" numCol="1" spcCol="1270" anchor="ctr" anchorCtr="0">
              <a:noAutofit/>
            </a:bodyPr>
            <a:lstStyle/>
            <a:p>
              <a:pPr defTabSz="1022350">
                <a:lnSpc>
                  <a:spcPct val="90000"/>
                </a:lnSpc>
                <a:spcBef>
                  <a:spcPct val="0"/>
                </a:spcBef>
                <a:spcAft>
                  <a:spcPct val="35000"/>
                </a:spcAft>
              </a:pPr>
              <a:r>
                <a:rPr lang="en-GB" b="1" dirty="0"/>
                <a:t>Please don’t stop me having contact with extended family members who are important to me. Ask me how I feel about them.  Don’t assume my feelings are the same as yours.</a:t>
              </a:r>
              <a:endParaRPr lang="en-GB" dirty="0"/>
            </a:p>
          </p:txBody>
        </p:sp>
        <p:sp>
          <p:nvSpPr>
            <p:cNvPr id="25" name="Freeform: Shape 24">
              <a:extLst>
                <a:ext uri="{FF2B5EF4-FFF2-40B4-BE49-F238E27FC236}">
                  <a16:creationId xmlns:a16="http://schemas.microsoft.com/office/drawing/2014/main" xmlns="" id="{E27E70BF-C8EF-420F-8EFB-1C0D2A3F1627}"/>
                </a:ext>
              </a:extLst>
            </p:cNvPr>
            <p:cNvSpPr/>
            <p:nvPr/>
          </p:nvSpPr>
          <p:spPr>
            <a:xfrm>
              <a:off x="2128960" y="1683937"/>
              <a:ext cx="651980" cy="638467"/>
            </a:xfrm>
            <a:custGeom>
              <a:avLst/>
              <a:gdLst>
                <a:gd name="connsiteX0" fmla="*/ 0 w 8128000"/>
                <a:gd name="connsiteY0" fmla="*/ 87459 h 524745"/>
                <a:gd name="connsiteX1" fmla="*/ 87459 w 8128000"/>
                <a:gd name="connsiteY1" fmla="*/ 0 h 524745"/>
                <a:gd name="connsiteX2" fmla="*/ 8040541 w 8128000"/>
                <a:gd name="connsiteY2" fmla="*/ 0 h 524745"/>
                <a:gd name="connsiteX3" fmla="*/ 8128000 w 8128000"/>
                <a:gd name="connsiteY3" fmla="*/ 87459 h 524745"/>
                <a:gd name="connsiteX4" fmla="*/ 8128000 w 8128000"/>
                <a:gd name="connsiteY4" fmla="*/ 437286 h 524745"/>
                <a:gd name="connsiteX5" fmla="*/ 8040541 w 8128000"/>
                <a:gd name="connsiteY5" fmla="*/ 524745 h 524745"/>
                <a:gd name="connsiteX6" fmla="*/ 87459 w 8128000"/>
                <a:gd name="connsiteY6" fmla="*/ 524745 h 524745"/>
                <a:gd name="connsiteX7" fmla="*/ 0 w 8128000"/>
                <a:gd name="connsiteY7" fmla="*/ 437286 h 524745"/>
                <a:gd name="connsiteX8" fmla="*/ 0 w 8128000"/>
                <a:gd name="connsiteY8" fmla="*/ 87459 h 52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524745">
                  <a:moveTo>
                    <a:pt x="0" y="87459"/>
                  </a:moveTo>
                  <a:cubicBezTo>
                    <a:pt x="0" y="39157"/>
                    <a:pt x="39157" y="0"/>
                    <a:pt x="87459" y="0"/>
                  </a:cubicBezTo>
                  <a:lnTo>
                    <a:pt x="8040541" y="0"/>
                  </a:lnTo>
                  <a:cubicBezTo>
                    <a:pt x="8088843" y="0"/>
                    <a:pt x="8128000" y="39157"/>
                    <a:pt x="8128000" y="87459"/>
                  </a:cubicBezTo>
                  <a:lnTo>
                    <a:pt x="8128000" y="437286"/>
                  </a:lnTo>
                  <a:cubicBezTo>
                    <a:pt x="8128000" y="485588"/>
                    <a:pt x="8088843" y="524745"/>
                    <a:pt x="8040541" y="524745"/>
                  </a:cubicBezTo>
                  <a:lnTo>
                    <a:pt x="87459" y="524745"/>
                  </a:lnTo>
                  <a:cubicBezTo>
                    <a:pt x="39157" y="524745"/>
                    <a:pt x="0" y="485588"/>
                    <a:pt x="0" y="437286"/>
                  </a:cubicBezTo>
                  <a:lnTo>
                    <a:pt x="0" y="87459"/>
                  </a:lnTo>
                  <a:close/>
                </a:path>
              </a:pathLst>
            </a:custGeom>
          </p:spPr>
          <p:style>
            <a:lnRef idx="2">
              <a:schemeClr val="lt1">
                <a:hueOff val="0"/>
                <a:satOff val="0"/>
                <a:lumOff val="0"/>
                <a:alphaOff val="0"/>
              </a:schemeClr>
            </a:lnRef>
            <a:fillRef idx="1">
              <a:schemeClr val="accent2">
                <a:hueOff val="-1174277"/>
                <a:satOff val="11539"/>
                <a:lumOff val="1568"/>
                <a:alphaOff val="0"/>
              </a:schemeClr>
            </a:fillRef>
            <a:effectRef idx="0">
              <a:schemeClr val="accent2">
                <a:hueOff val="-1174277"/>
                <a:satOff val="11539"/>
                <a:lumOff val="1568"/>
                <a:alphaOff val="0"/>
              </a:schemeClr>
            </a:effectRef>
            <a:fontRef idx="minor">
              <a:schemeClr val="lt1"/>
            </a:fontRef>
          </p:style>
          <p:txBody>
            <a:bodyPr spcFirstLastPara="0" vert="horz" wrap="square" lIns="113246" tIns="113246" rIns="113246" bIns="113246" numCol="1" spcCol="1270" anchor="ctr" anchorCtr="0">
              <a:noAutofit/>
            </a:bodyPr>
            <a:lstStyle/>
            <a:p>
              <a:pPr marL="0" lvl="0" indent="0" algn="ctr" defTabSz="1022350">
                <a:lnSpc>
                  <a:spcPct val="90000"/>
                </a:lnSpc>
                <a:spcBef>
                  <a:spcPct val="0"/>
                </a:spcBef>
                <a:spcAft>
                  <a:spcPct val="35000"/>
                </a:spcAft>
                <a:buNone/>
              </a:pPr>
              <a:r>
                <a:rPr lang="en-GB" sz="3000" b="1" kern="1200" dirty="0"/>
                <a:t>18</a:t>
              </a:r>
            </a:p>
          </p:txBody>
        </p:sp>
      </p:grpSp>
      <p:grpSp>
        <p:nvGrpSpPr>
          <p:cNvPr id="48" name="Group 47">
            <a:extLst>
              <a:ext uri="{FF2B5EF4-FFF2-40B4-BE49-F238E27FC236}">
                <a16:creationId xmlns:a16="http://schemas.microsoft.com/office/drawing/2014/main" xmlns="" id="{2B292BD4-8316-4190-9CC4-FCAB87AC573F}"/>
              </a:ext>
            </a:extLst>
          </p:cNvPr>
          <p:cNvGrpSpPr/>
          <p:nvPr/>
        </p:nvGrpSpPr>
        <p:grpSpPr>
          <a:xfrm>
            <a:off x="2128960" y="2402995"/>
            <a:ext cx="9755819" cy="638471"/>
            <a:chOff x="2128960" y="2402995"/>
            <a:chExt cx="9755819" cy="638471"/>
          </a:xfrm>
        </p:grpSpPr>
        <p:sp>
          <p:nvSpPr>
            <p:cNvPr id="16" name="Freeform: Shape 15">
              <a:extLst>
                <a:ext uri="{FF2B5EF4-FFF2-40B4-BE49-F238E27FC236}">
                  <a16:creationId xmlns:a16="http://schemas.microsoft.com/office/drawing/2014/main" xmlns="" id="{5D5C21B3-86C9-44E9-B962-5AA2A730C2BB}"/>
                </a:ext>
              </a:extLst>
            </p:cNvPr>
            <p:cNvSpPr/>
            <p:nvPr/>
          </p:nvSpPr>
          <p:spPr>
            <a:xfrm>
              <a:off x="2969342" y="2402995"/>
              <a:ext cx="8915437" cy="638467"/>
            </a:xfrm>
            <a:custGeom>
              <a:avLst/>
              <a:gdLst>
                <a:gd name="connsiteX0" fmla="*/ 0 w 8128000"/>
                <a:gd name="connsiteY0" fmla="*/ 87459 h 524745"/>
                <a:gd name="connsiteX1" fmla="*/ 87459 w 8128000"/>
                <a:gd name="connsiteY1" fmla="*/ 0 h 524745"/>
                <a:gd name="connsiteX2" fmla="*/ 8040541 w 8128000"/>
                <a:gd name="connsiteY2" fmla="*/ 0 h 524745"/>
                <a:gd name="connsiteX3" fmla="*/ 8128000 w 8128000"/>
                <a:gd name="connsiteY3" fmla="*/ 87459 h 524745"/>
                <a:gd name="connsiteX4" fmla="*/ 8128000 w 8128000"/>
                <a:gd name="connsiteY4" fmla="*/ 437286 h 524745"/>
                <a:gd name="connsiteX5" fmla="*/ 8040541 w 8128000"/>
                <a:gd name="connsiteY5" fmla="*/ 524745 h 524745"/>
                <a:gd name="connsiteX6" fmla="*/ 87459 w 8128000"/>
                <a:gd name="connsiteY6" fmla="*/ 524745 h 524745"/>
                <a:gd name="connsiteX7" fmla="*/ 0 w 8128000"/>
                <a:gd name="connsiteY7" fmla="*/ 437286 h 524745"/>
                <a:gd name="connsiteX8" fmla="*/ 0 w 8128000"/>
                <a:gd name="connsiteY8" fmla="*/ 87459 h 52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524745">
                  <a:moveTo>
                    <a:pt x="0" y="87459"/>
                  </a:moveTo>
                  <a:cubicBezTo>
                    <a:pt x="0" y="39157"/>
                    <a:pt x="39157" y="0"/>
                    <a:pt x="87459" y="0"/>
                  </a:cubicBezTo>
                  <a:lnTo>
                    <a:pt x="8040541" y="0"/>
                  </a:lnTo>
                  <a:cubicBezTo>
                    <a:pt x="8088843" y="0"/>
                    <a:pt x="8128000" y="39157"/>
                    <a:pt x="8128000" y="87459"/>
                  </a:cubicBezTo>
                  <a:lnTo>
                    <a:pt x="8128000" y="437286"/>
                  </a:lnTo>
                  <a:cubicBezTo>
                    <a:pt x="8128000" y="485588"/>
                    <a:pt x="8088843" y="524745"/>
                    <a:pt x="8040541" y="524745"/>
                  </a:cubicBezTo>
                  <a:lnTo>
                    <a:pt x="87459" y="524745"/>
                  </a:lnTo>
                  <a:cubicBezTo>
                    <a:pt x="39157" y="524745"/>
                    <a:pt x="0" y="485588"/>
                    <a:pt x="0" y="437286"/>
                  </a:cubicBezTo>
                  <a:lnTo>
                    <a:pt x="0" y="87459"/>
                  </a:lnTo>
                  <a:close/>
                </a:path>
              </a:pathLst>
            </a:custGeom>
          </p:spPr>
          <p:style>
            <a:lnRef idx="2">
              <a:schemeClr val="lt1">
                <a:hueOff val="0"/>
                <a:satOff val="0"/>
                <a:lumOff val="0"/>
                <a:alphaOff val="0"/>
              </a:schemeClr>
            </a:lnRef>
            <a:fillRef idx="1">
              <a:schemeClr val="accent2">
                <a:hueOff val="-1761415"/>
                <a:satOff val="17309"/>
                <a:lumOff val="2353"/>
                <a:alphaOff val="0"/>
              </a:schemeClr>
            </a:fillRef>
            <a:effectRef idx="0">
              <a:schemeClr val="accent2">
                <a:hueOff val="-1761415"/>
                <a:satOff val="17309"/>
                <a:lumOff val="2353"/>
                <a:alphaOff val="0"/>
              </a:schemeClr>
            </a:effectRef>
            <a:fontRef idx="minor">
              <a:schemeClr val="lt1"/>
            </a:fontRef>
          </p:style>
          <p:txBody>
            <a:bodyPr spcFirstLastPara="0" vert="horz" wrap="square" lIns="113246" tIns="113246" rIns="113246" bIns="113246" numCol="1" spcCol="1270" anchor="ctr" anchorCtr="0">
              <a:noAutofit/>
            </a:bodyPr>
            <a:lstStyle/>
            <a:p>
              <a:pPr defTabSz="1022350">
                <a:lnSpc>
                  <a:spcPct val="90000"/>
                </a:lnSpc>
                <a:spcBef>
                  <a:spcPct val="0"/>
                </a:spcBef>
                <a:spcAft>
                  <a:spcPct val="35000"/>
                </a:spcAft>
              </a:pPr>
              <a:r>
                <a:rPr lang="en-GB" b="1" dirty="0"/>
                <a:t>Don’t use me as a messenger between you and my other parent.</a:t>
              </a:r>
              <a:endParaRPr lang="en-GB" dirty="0"/>
            </a:p>
          </p:txBody>
        </p:sp>
        <p:sp>
          <p:nvSpPr>
            <p:cNvPr id="26" name="Freeform: Shape 25">
              <a:extLst>
                <a:ext uri="{FF2B5EF4-FFF2-40B4-BE49-F238E27FC236}">
                  <a16:creationId xmlns:a16="http://schemas.microsoft.com/office/drawing/2014/main" xmlns="" id="{F9182CA6-08E6-49DD-A0A2-2F51B495AA24}"/>
                </a:ext>
              </a:extLst>
            </p:cNvPr>
            <p:cNvSpPr/>
            <p:nvPr/>
          </p:nvSpPr>
          <p:spPr>
            <a:xfrm>
              <a:off x="2128960" y="2402999"/>
              <a:ext cx="651980" cy="638467"/>
            </a:xfrm>
            <a:custGeom>
              <a:avLst/>
              <a:gdLst>
                <a:gd name="connsiteX0" fmla="*/ 0 w 8128000"/>
                <a:gd name="connsiteY0" fmla="*/ 87459 h 524745"/>
                <a:gd name="connsiteX1" fmla="*/ 87459 w 8128000"/>
                <a:gd name="connsiteY1" fmla="*/ 0 h 524745"/>
                <a:gd name="connsiteX2" fmla="*/ 8040541 w 8128000"/>
                <a:gd name="connsiteY2" fmla="*/ 0 h 524745"/>
                <a:gd name="connsiteX3" fmla="*/ 8128000 w 8128000"/>
                <a:gd name="connsiteY3" fmla="*/ 87459 h 524745"/>
                <a:gd name="connsiteX4" fmla="*/ 8128000 w 8128000"/>
                <a:gd name="connsiteY4" fmla="*/ 437286 h 524745"/>
                <a:gd name="connsiteX5" fmla="*/ 8040541 w 8128000"/>
                <a:gd name="connsiteY5" fmla="*/ 524745 h 524745"/>
                <a:gd name="connsiteX6" fmla="*/ 87459 w 8128000"/>
                <a:gd name="connsiteY6" fmla="*/ 524745 h 524745"/>
                <a:gd name="connsiteX7" fmla="*/ 0 w 8128000"/>
                <a:gd name="connsiteY7" fmla="*/ 437286 h 524745"/>
                <a:gd name="connsiteX8" fmla="*/ 0 w 8128000"/>
                <a:gd name="connsiteY8" fmla="*/ 87459 h 52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524745">
                  <a:moveTo>
                    <a:pt x="0" y="87459"/>
                  </a:moveTo>
                  <a:cubicBezTo>
                    <a:pt x="0" y="39157"/>
                    <a:pt x="39157" y="0"/>
                    <a:pt x="87459" y="0"/>
                  </a:cubicBezTo>
                  <a:lnTo>
                    <a:pt x="8040541" y="0"/>
                  </a:lnTo>
                  <a:cubicBezTo>
                    <a:pt x="8088843" y="0"/>
                    <a:pt x="8128000" y="39157"/>
                    <a:pt x="8128000" y="87459"/>
                  </a:cubicBezTo>
                  <a:lnTo>
                    <a:pt x="8128000" y="437286"/>
                  </a:lnTo>
                  <a:cubicBezTo>
                    <a:pt x="8128000" y="485588"/>
                    <a:pt x="8088843" y="524745"/>
                    <a:pt x="8040541" y="524745"/>
                  </a:cubicBezTo>
                  <a:lnTo>
                    <a:pt x="87459" y="524745"/>
                  </a:lnTo>
                  <a:cubicBezTo>
                    <a:pt x="39157" y="524745"/>
                    <a:pt x="0" y="485588"/>
                    <a:pt x="0" y="437286"/>
                  </a:cubicBezTo>
                  <a:lnTo>
                    <a:pt x="0" y="87459"/>
                  </a:lnTo>
                  <a:close/>
                </a:path>
              </a:pathLst>
            </a:custGeom>
          </p:spPr>
          <p:style>
            <a:lnRef idx="2">
              <a:schemeClr val="lt1">
                <a:hueOff val="0"/>
                <a:satOff val="0"/>
                <a:lumOff val="0"/>
                <a:alphaOff val="0"/>
              </a:schemeClr>
            </a:lnRef>
            <a:fillRef idx="1">
              <a:schemeClr val="accent2">
                <a:hueOff val="-1761415"/>
                <a:satOff val="17309"/>
                <a:lumOff val="2353"/>
                <a:alphaOff val="0"/>
              </a:schemeClr>
            </a:fillRef>
            <a:effectRef idx="0">
              <a:schemeClr val="accent2">
                <a:hueOff val="-1761415"/>
                <a:satOff val="17309"/>
                <a:lumOff val="2353"/>
                <a:alphaOff val="0"/>
              </a:schemeClr>
            </a:effectRef>
            <a:fontRef idx="minor">
              <a:schemeClr val="lt1"/>
            </a:fontRef>
          </p:style>
          <p:txBody>
            <a:bodyPr spcFirstLastPara="0" vert="horz" wrap="square" lIns="113246" tIns="113246" rIns="113246" bIns="113246" numCol="1" spcCol="1270" anchor="ctr" anchorCtr="0">
              <a:noAutofit/>
            </a:bodyPr>
            <a:lstStyle/>
            <a:p>
              <a:pPr marL="0" lvl="0" indent="0" algn="ctr" defTabSz="1022350">
                <a:lnSpc>
                  <a:spcPct val="90000"/>
                </a:lnSpc>
                <a:spcBef>
                  <a:spcPct val="0"/>
                </a:spcBef>
                <a:spcAft>
                  <a:spcPct val="35000"/>
                </a:spcAft>
                <a:buNone/>
              </a:pPr>
              <a:r>
                <a:rPr lang="en-GB" sz="3000" b="1" kern="1200" dirty="0"/>
                <a:t>19</a:t>
              </a:r>
            </a:p>
          </p:txBody>
        </p:sp>
      </p:grpSp>
      <p:grpSp>
        <p:nvGrpSpPr>
          <p:cNvPr id="49" name="Group 48">
            <a:extLst>
              <a:ext uri="{FF2B5EF4-FFF2-40B4-BE49-F238E27FC236}">
                <a16:creationId xmlns:a16="http://schemas.microsoft.com/office/drawing/2014/main" xmlns="" id="{81C4BD23-1D76-4F37-85F5-9F057DF64C0E}"/>
              </a:ext>
            </a:extLst>
          </p:cNvPr>
          <p:cNvGrpSpPr/>
          <p:nvPr/>
        </p:nvGrpSpPr>
        <p:grpSpPr>
          <a:xfrm>
            <a:off x="2128960" y="3122057"/>
            <a:ext cx="9755819" cy="638471"/>
            <a:chOff x="2128960" y="3122057"/>
            <a:chExt cx="9755819" cy="638471"/>
          </a:xfrm>
        </p:grpSpPr>
        <p:sp>
          <p:nvSpPr>
            <p:cNvPr id="17" name="Freeform: Shape 16">
              <a:extLst>
                <a:ext uri="{FF2B5EF4-FFF2-40B4-BE49-F238E27FC236}">
                  <a16:creationId xmlns:a16="http://schemas.microsoft.com/office/drawing/2014/main" xmlns="" id="{D07A8C09-C8CC-4D01-AA2A-3BA42417C396}"/>
                </a:ext>
              </a:extLst>
            </p:cNvPr>
            <p:cNvSpPr/>
            <p:nvPr/>
          </p:nvSpPr>
          <p:spPr>
            <a:xfrm>
              <a:off x="2969342" y="3122057"/>
              <a:ext cx="8915437" cy="638467"/>
            </a:xfrm>
            <a:custGeom>
              <a:avLst/>
              <a:gdLst>
                <a:gd name="connsiteX0" fmla="*/ 0 w 8128000"/>
                <a:gd name="connsiteY0" fmla="*/ 87459 h 524745"/>
                <a:gd name="connsiteX1" fmla="*/ 87459 w 8128000"/>
                <a:gd name="connsiteY1" fmla="*/ 0 h 524745"/>
                <a:gd name="connsiteX2" fmla="*/ 8040541 w 8128000"/>
                <a:gd name="connsiteY2" fmla="*/ 0 h 524745"/>
                <a:gd name="connsiteX3" fmla="*/ 8128000 w 8128000"/>
                <a:gd name="connsiteY3" fmla="*/ 87459 h 524745"/>
                <a:gd name="connsiteX4" fmla="*/ 8128000 w 8128000"/>
                <a:gd name="connsiteY4" fmla="*/ 437286 h 524745"/>
                <a:gd name="connsiteX5" fmla="*/ 8040541 w 8128000"/>
                <a:gd name="connsiteY5" fmla="*/ 524745 h 524745"/>
                <a:gd name="connsiteX6" fmla="*/ 87459 w 8128000"/>
                <a:gd name="connsiteY6" fmla="*/ 524745 h 524745"/>
                <a:gd name="connsiteX7" fmla="*/ 0 w 8128000"/>
                <a:gd name="connsiteY7" fmla="*/ 437286 h 524745"/>
                <a:gd name="connsiteX8" fmla="*/ 0 w 8128000"/>
                <a:gd name="connsiteY8" fmla="*/ 87459 h 52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524745">
                  <a:moveTo>
                    <a:pt x="0" y="87459"/>
                  </a:moveTo>
                  <a:cubicBezTo>
                    <a:pt x="0" y="39157"/>
                    <a:pt x="39157" y="0"/>
                    <a:pt x="87459" y="0"/>
                  </a:cubicBezTo>
                  <a:lnTo>
                    <a:pt x="8040541" y="0"/>
                  </a:lnTo>
                  <a:cubicBezTo>
                    <a:pt x="8088843" y="0"/>
                    <a:pt x="8128000" y="39157"/>
                    <a:pt x="8128000" y="87459"/>
                  </a:cubicBezTo>
                  <a:lnTo>
                    <a:pt x="8128000" y="437286"/>
                  </a:lnTo>
                  <a:cubicBezTo>
                    <a:pt x="8128000" y="485588"/>
                    <a:pt x="8088843" y="524745"/>
                    <a:pt x="8040541" y="524745"/>
                  </a:cubicBezTo>
                  <a:lnTo>
                    <a:pt x="87459" y="524745"/>
                  </a:lnTo>
                  <a:cubicBezTo>
                    <a:pt x="39157" y="524745"/>
                    <a:pt x="0" y="485588"/>
                    <a:pt x="0" y="437286"/>
                  </a:cubicBezTo>
                  <a:lnTo>
                    <a:pt x="0" y="87459"/>
                  </a:lnTo>
                  <a:close/>
                </a:path>
              </a:pathLst>
            </a:custGeom>
          </p:spPr>
          <p:style>
            <a:lnRef idx="2">
              <a:schemeClr val="lt1">
                <a:hueOff val="0"/>
                <a:satOff val="0"/>
                <a:lumOff val="0"/>
                <a:alphaOff val="0"/>
              </a:schemeClr>
            </a:lnRef>
            <a:fillRef idx="1">
              <a:schemeClr val="accent2">
                <a:hueOff val="-2348553"/>
                <a:satOff val="23078"/>
                <a:lumOff val="3137"/>
                <a:alphaOff val="0"/>
              </a:schemeClr>
            </a:fillRef>
            <a:effectRef idx="0">
              <a:schemeClr val="accent2">
                <a:hueOff val="-2348553"/>
                <a:satOff val="23078"/>
                <a:lumOff val="3137"/>
                <a:alphaOff val="0"/>
              </a:schemeClr>
            </a:effectRef>
            <a:fontRef idx="minor">
              <a:schemeClr val="lt1"/>
            </a:fontRef>
          </p:style>
          <p:txBody>
            <a:bodyPr spcFirstLastPara="0" vert="horz" wrap="square" lIns="113246" tIns="113246" rIns="113246" bIns="113246" numCol="1" spcCol="1270" anchor="ctr" anchorCtr="0">
              <a:noAutofit/>
            </a:bodyPr>
            <a:lstStyle/>
            <a:p>
              <a:pPr defTabSz="1022350">
                <a:lnSpc>
                  <a:spcPct val="90000"/>
                </a:lnSpc>
                <a:spcBef>
                  <a:spcPct val="0"/>
                </a:spcBef>
                <a:spcAft>
                  <a:spcPct val="35000"/>
                </a:spcAft>
              </a:pPr>
              <a:r>
                <a:rPr lang="en-GB" b="1" dirty="0"/>
                <a:t>Don’t use my relationship with my other parent against me, or them.</a:t>
              </a:r>
              <a:endParaRPr lang="en-GB" dirty="0"/>
            </a:p>
          </p:txBody>
        </p:sp>
        <p:sp>
          <p:nvSpPr>
            <p:cNvPr id="27" name="Freeform: Shape 26">
              <a:extLst>
                <a:ext uri="{FF2B5EF4-FFF2-40B4-BE49-F238E27FC236}">
                  <a16:creationId xmlns:a16="http://schemas.microsoft.com/office/drawing/2014/main" xmlns="" id="{C716327F-2910-4AA2-8072-8DF3DB928E0A}"/>
                </a:ext>
              </a:extLst>
            </p:cNvPr>
            <p:cNvSpPr/>
            <p:nvPr/>
          </p:nvSpPr>
          <p:spPr>
            <a:xfrm>
              <a:off x="2128960" y="3122061"/>
              <a:ext cx="651980" cy="638467"/>
            </a:xfrm>
            <a:custGeom>
              <a:avLst/>
              <a:gdLst>
                <a:gd name="connsiteX0" fmla="*/ 0 w 8128000"/>
                <a:gd name="connsiteY0" fmla="*/ 87459 h 524745"/>
                <a:gd name="connsiteX1" fmla="*/ 87459 w 8128000"/>
                <a:gd name="connsiteY1" fmla="*/ 0 h 524745"/>
                <a:gd name="connsiteX2" fmla="*/ 8040541 w 8128000"/>
                <a:gd name="connsiteY2" fmla="*/ 0 h 524745"/>
                <a:gd name="connsiteX3" fmla="*/ 8128000 w 8128000"/>
                <a:gd name="connsiteY3" fmla="*/ 87459 h 524745"/>
                <a:gd name="connsiteX4" fmla="*/ 8128000 w 8128000"/>
                <a:gd name="connsiteY4" fmla="*/ 437286 h 524745"/>
                <a:gd name="connsiteX5" fmla="*/ 8040541 w 8128000"/>
                <a:gd name="connsiteY5" fmla="*/ 524745 h 524745"/>
                <a:gd name="connsiteX6" fmla="*/ 87459 w 8128000"/>
                <a:gd name="connsiteY6" fmla="*/ 524745 h 524745"/>
                <a:gd name="connsiteX7" fmla="*/ 0 w 8128000"/>
                <a:gd name="connsiteY7" fmla="*/ 437286 h 524745"/>
                <a:gd name="connsiteX8" fmla="*/ 0 w 8128000"/>
                <a:gd name="connsiteY8" fmla="*/ 87459 h 52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524745">
                  <a:moveTo>
                    <a:pt x="0" y="87459"/>
                  </a:moveTo>
                  <a:cubicBezTo>
                    <a:pt x="0" y="39157"/>
                    <a:pt x="39157" y="0"/>
                    <a:pt x="87459" y="0"/>
                  </a:cubicBezTo>
                  <a:lnTo>
                    <a:pt x="8040541" y="0"/>
                  </a:lnTo>
                  <a:cubicBezTo>
                    <a:pt x="8088843" y="0"/>
                    <a:pt x="8128000" y="39157"/>
                    <a:pt x="8128000" y="87459"/>
                  </a:cubicBezTo>
                  <a:lnTo>
                    <a:pt x="8128000" y="437286"/>
                  </a:lnTo>
                  <a:cubicBezTo>
                    <a:pt x="8128000" y="485588"/>
                    <a:pt x="8088843" y="524745"/>
                    <a:pt x="8040541" y="524745"/>
                  </a:cubicBezTo>
                  <a:lnTo>
                    <a:pt x="87459" y="524745"/>
                  </a:lnTo>
                  <a:cubicBezTo>
                    <a:pt x="39157" y="524745"/>
                    <a:pt x="0" y="485588"/>
                    <a:pt x="0" y="437286"/>
                  </a:cubicBezTo>
                  <a:lnTo>
                    <a:pt x="0" y="87459"/>
                  </a:lnTo>
                  <a:close/>
                </a:path>
              </a:pathLst>
            </a:custGeom>
          </p:spPr>
          <p:style>
            <a:lnRef idx="2">
              <a:schemeClr val="lt1">
                <a:hueOff val="0"/>
                <a:satOff val="0"/>
                <a:lumOff val="0"/>
                <a:alphaOff val="0"/>
              </a:schemeClr>
            </a:lnRef>
            <a:fillRef idx="1">
              <a:schemeClr val="accent2">
                <a:hueOff val="-2348553"/>
                <a:satOff val="23078"/>
                <a:lumOff val="3137"/>
                <a:alphaOff val="0"/>
              </a:schemeClr>
            </a:fillRef>
            <a:effectRef idx="0">
              <a:schemeClr val="accent2">
                <a:hueOff val="-2348553"/>
                <a:satOff val="23078"/>
                <a:lumOff val="3137"/>
                <a:alphaOff val="0"/>
              </a:schemeClr>
            </a:effectRef>
            <a:fontRef idx="minor">
              <a:schemeClr val="lt1"/>
            </a:fontRef>
          </p:style>
          <p:txBody>
            <a:bodyPr spcFirstLastPara="0" vert="horz" wrap="square" lIns="113246" tIns="113246" rIns="113246" bIns="113246" numCol="1" spcCol="1270" anchor="ctr" anchorCtr="0">
              <a:noAutofit/>
            </a:bodyPr>
            <a:lstStyle/>
            <a:p>
              <a:pPr marL="0" lvl="0" indent="0" algn="ctr" defTabSz="1022350">
                <a:lnSpc>
                  <a:spcPct val="90000"/>
                </a:lnSpc>
                <a:spcBef>
                  <a:spcPct val="0"/>
                </a:spcBef>
                <a:spcAft>
                  <a:spcPct val="35000"/>
                </a:spcAft>
                <a:buNone/>
              </a:pPr>
              <a:r>
                <a:rPr lang="en-GB" sz="3000" b="1" kern="1200" dirty="0"/>
                <a:t>20</a:t>
              </a:r>
            </a:p>
          </p:txBody>
        </p:sp>
      </p:grpSp>
      <p:grpSp>
        <p:nvGrpSpPr>
          <p:cNvPr id="50" name="Group 49">
            <a:extLst>
              <a:ext uri="{FF2B5EF4-FFF2-40B4-BE49-F238E27FC236}">
                <a16:creationId xmlns:a16="http://schemas.microsoft.com/office/drawing/2014/main" xmlns="" id="{C8F9E039-9D05-48BC-B7D9-429D1CF4DF4B}"/>
              </a:ext>
            </a:extLst>
          </p:cNvPr>
          <p:cNvGrpSpPr/>
          <p:nvPr/>
        </p:nvGrpSpPr>
        <p:grpSpPr>
          <a:xfrm>
            <a:off x="2128960" y="3841120"/>
            <a:ext cx="9755819" cy="638470"/>
            <a:chOff x="2128960" y="3841120"/>
            <a:chExt cx="9755819" cy="638470"/>
          </a:xfrm>
        </p:grpSpPr>
        <p:sp>
          <p:nvSpPr>
            <p:cNvPr id="18" name="Freeform: Shape 17">
              <a:extLst>
                <a:ext uri="{FF2B5EF4-FFF2-40B4-BE49-F238E27FC236}">
                  <a16:creationId xmlns:a16="http://schemas.microsoft.com/office/drawing/2014/main" xmlns="" id="{2F281ECF-22AA-44E8-8708-EBE928C95044}"/>
                </a:ext>
              </a:extLst>
            </p:cNvPr>
            <p:cNvSpPr/>
            <p:nvPr/>
          </p:nvSpPr>
          <p:spPr>
            <a:xfrm>
              <a:off x="2969342" y="3841120"/>
              <a:ext cx="8915437" cy="638467"/>
            </a:xfrm>
            <a:custGeom>
              <a:avLst/>
              <a:gdLst>
                <a:gd name="connsiteX0" fmla="*/ 0 w 8128000"/>
                <a:gd name="connsiteY0" fmla="*/ 87459 h 524745"/>
                <a:gd name="connsiteX1" fmla="*/ 87459 w 8128000"/>
                <a:gd name="connsiteY1" fmla="*/ 0 h 524745"/>
                <a:gd name="connsiteX2" fmla="*/ 8040541 w 8128000"/>
                <a:gd name="connsiteY2" fmla="*/ 0 h 524745"/>
                <a:gd name="connsiteX3" fmla="*/ 8128000 w 8128000"/>
                <a:gd name="connsiteY3" fmla="*/ 87459 h 524745"/>
                <a:gd name="connsiteX4" fmla="*/ 8128000 w 8128000"/>
                <a:gd name="connsiteY4" fmla="*/ 437286 h 524745"/>
                <a:gd name="connsiteX5" fmla="*/ 8040541 w 8128000"/>
                <a:gd name="connsiteY5" fmla="*/ 524745 h 524745"/>
                <a:gd name="connsiteX6" fmla="*/ 87459 w 8128000"/>
                <a:gd name="connsiteY6" fmla="*/ 524745 h 524745"/>
                <a:gd name="connsiteX7" fmla="*/ 0 w 8128000"/>
                <a:gd name="connsiteY7" fmla="*/ 437286 h 524745"/>
                <a:gd name="connsiteX8" fmla="*/ 0 w 8128000"/>
                <a:gd name="connsiteY8" fmla="*/ 87459 h 52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524745">
                  <a:moveTo>
                    <a:pt x="0" y="87459"/>
                  </a:moveTo>
                  <a:cubicBezTo>
                    <a:pt x="0" y="39157"/>
                    <a:pt x="39157" y="0"/>
                    <a:pt x="87459" y="0"/>
                  </a:cubicBezTo>
                  <a:lnTo>
                    <a:pt x="8040541" y="0"/>
                  </a:lnTo>
                  <a:cubicBezTo>
                    <a:pt x="8088843" y="0"/>
                    <a:pt x="8128000" y="39157"/>
                    <a:pt x="8128000" y="87459"/>
                  </a:cubicBezTo>
                  <a:lnTo>
                    <a:pt x="8128000" y="437286"/>
                  </a:lnTo>
                  <a:cubicBezTo>
                    <a:pt x="8128000" y="485588"/>
                    <a:pt x="8088843" y="524745"/>
                    <a:pt x="8040541" y="524745"/>
                  </a:cubicBezTo>
                  <a:lnTo>
                    <a:pt x="87459" y="524745"/>
                  </a:lnTo>
                  <a:cubicBezTo>
                    <a:pt x="39157" y="524745"/>
                    <a:pt x="0" y="485588"/>
                    <a:pt x="0" y="437286"/>
                  </a:cubicBezTo>
                  <a:lnTo>
                    <a:pt x="0" y="87459"/>
                  </a:lnTo>
                  <a:close/>
                </a:path>
              </a:pathLst>
            </a:custGeom>
          </p:spPr>
          <p:style>
            <a:lnRef idx="2">
              <a:schemeClr val="lt1">
                <a:hueOff val="0"/>
                <a:satOff val="0"/>
                <a:lumOff val="0"/>
                <a:alphaOff val="0"/>
              </a:schemeClr>
            </a:lnRef>
            <a:fillRef idx="1">
              <a:schemeClr val="accent2">
                <a:hueOff val="-2935692"/>
                <a:satOff val="28848"/>
                <a:lumOff val="3921"/>
                <a:alphaOff val="0"/>
              </a:schemeClr>
            </a:fillRef>
            <a:effectRef idx="0">
              <a:schemeClr val="accent2">
                <a:hueOff val="-2935692"/>
                <a:satOff val="28848"/>
                <a:lumOff val="3921"/>
                <a:alphaOff val="0"/>
              </a:schemeClr>
            </a:effectRef>
            <a:fontRef idx="minor">
              <a:schemeClr val="lt1"/>
            </a:fontRef>
          </p:style>
          <p:txBody>
            <a:bodyPr spcFirstLastPara="0" vert="horz" wrap="square" lIns="113246" tIns="113246" rIns="113246" bIns="113246" numCol="1" spcCol="1270" anchor="ctr" anchorCtr="0">
              <a:noAutofit/>
            </a:bodyPr>
            <a:lstStyle/>
            <a:p>
              <a:pPr defTabSz="1022350">
                <a:lnSpc>
                  <a:spcPct val="90000"/>
                </a:lnSpc>
                <a:spcBef>
                  <a:spcPct val="0"/>
                </a:spcBef>
                <a:spcAft>
                  <a:spcPct val="35000"/>
                </a:spcAft>
              </a:pPr>
              <a:r>
                <a:rPr lang="en-GB" b="1" dirty="0"/>
                <a:t>Don’t ask me to lie to my other parent or other family members.</a:t>
              </a:r>
              <a:endParaRPr lang="en-GB" dirty="0"/>
            </a:p>
          </p:txBody>
        </p:sp>
        <p:sp>
          <p:nvSpPr>
            <p:cNvPr id="28" name="Freeform: Shape 27">
              <a:extLst>
                <a:ext uri="{FF2B5EF4-FFF2-40B4-BE49-F238E27FC236}">
                  <a16:creationId xmlns:a16="http://schemas.microsoft.com/office/drawing/2014/main" xmlns="" id="{9E39B83F-3687-4E41-B02B-13A724E96C00}"/>
                </a:ext>
              </a:extLst>
            </p:cNvPr>
            <p:cNvSpPr/>
            <p:nvPr/>
          </p:nvSpPr>
          <p:spPr>
            <a:xfrm>
              <a:off x="2128960" y="3841123"/>
              <a:ext cx="651980" cy="638467"/>
            </a:xfrm>
            <a:custGeom>
              <a:avLst/>
              <a:gdLst>
                <a:gd name="connsiteX0" fmla="*/ 0 w 8128000"/>
                <a:gd name="connsiteY0" fmla="*/ 87459 h 524745"/>
                <a:gd name="connsiteX1" fmla="*/ 87459 w 8128000"/>
                <a:gd name="connsiteY1" fmla="*/ 0 h 524745"/>
                <a:gd name="connsiteX2" fmla="*/ 8040541 w 8128000"/>
                <a:gd name="connsiteY2" fmla="*/ 0 h 524745"/>
                <a:gd name="connsiteX3" fmla="*/ 8128000 w 8128000"/>
                <a:gd name="connsiteY3" fmla="*/ 87459 h 524745"/>
                <a:gd name="connsiteX4" fmla="*/ 8128000 w 8128000"/>
                <a:gd name="connsiteY4" fmla="*/ 437286 h 524745"/>
                <a:gd name="connsiteX5" fmla="*/ 8040541 w 8128000"/>
                <a:gd name="connsiteY5" fmla="*/ 524745 h 524745"/>
                <a:gd name="connsiteX6" fmla="*/ 87459 w 8128000"/>
                <a:gd name="connsiteY6" fmla="*/ 524745 h 524745"/>
                <a:gd name="connsiteX7" fmla="*/ 0 w 8128000"/>
                <a:gd name="connsiteY7" fmla="*/ 437286 h 524745"/>
                <a:gd name="connsiteX8" fmla="*/ 0 w 8128000"/>
                <a:gd name="connsiteY8" fmla="*/ 87459 h 52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524745">
                  <a:moveTo>
                    <a:pt x="0" y="87459"/>
                  </a:moveTo>
                  <a:cubicBezTo>
                    <a:pt x="0" y="39157"/>
                    <a:pt x="39157" y="0"/>
                    <a:pt x="87459" y="0"/>
                  </a:cubicBezTo>
                  <a:lnTo>
                    <a:pt x="8040541" y="0"/>
                  </a:lnTo>
                  <a:cubicBezTo>
                    <a:pt x="8088843" y="0"/>
                    <a:pt x="8128000" y="39157"/>
                    <a:pt x="8128000" y="87459"/>
                  </a:cubicBezTo>
                  <a:lnTo>
                    <a:pt x="8128000" y="437286"/>
                  </a:lnTo>
                  <a:cubicBezTo>
                    <a:pt x="8128000" y="485588"/>
                    <a:pt x="8088843" y="524745"/>
                    <a:pt x="8040541" y="524745"/>
                  </a:cubicBezTo>
                  <a:lnTo>
                    <a:pt x="87459" y="524745"/>
                  </a:lnTo>
                  <a:cubicBezTo>
                    <a:pt x="39157" y="524745"/>
                    <a:pt x="0" y="485588"/>
                    <a:pt x="0" y="437286"/>
                  </a:cubicBezTo>
                  <a:lnTo>
                    <a:pt x="0" y="87459"/>
                  </a:lnTo>
                  <a:close/>
                </a:path>
              </a:pathLst>
            </a:custGeom>
          </p:spPr>
          <p:style>
            <a:lnRef idx="2">
              <a:schemeClr val="lt1">
                <a:hueOff val="0"/>
                <a:satOff val="0"/>
                <a:lumOff val="0"/>
                <a:alphaOff val="0"/>
              </a:schemeClr>
            </a:lnRef>
            <a:fillRef idx="1">
              <a:schemeClr val="accent2">
                <a:hueOff val="-2935692"/>
                <a:satOff val="28848"/>
                <a:lumOff val="3921"/>
                <a:alphaOff val="0"/>
              </a:schemeClr>
            </a:fillRef>
            <a:effectRef idx="0">
              <a:schemeClr val="accent2">
                <a:hueOff val="-2935692"/>
                <a:satOff val="28848"/>
                <a:lumOff val="3921"/>
                <a:alphaOff val="0"/>
              </a:schemeClr>
            </a:effectRef>
            <a:fontRef idx="minor">
              <a:schemeClr val="lt1"/>
            </a:fontRef>
          </p:style>
          <p:txBody>
            <a:bodyPr spcFirstLastPara="0" vert="horz" wrap="square" lIns="113246" tIns="113246" rIns="113246" bIns="113246" numCol="1" spcCol="1270" anchor="ctr" anchorCtr="0">
              <a:noAutofit/>
            </a:bodyPr>
            <a:lstStyle/>
            <a:p>
              <a:pPr marL="0" lvl="0" indent="0" algn="ctr" defTabSz="1022350">
                <a:lnSpc>
                  <a:spcPct val="90000"/>
                </a:lnSpc>
                <a:spcBef>
                  <a:spcPct val="0"/>
                </a:spcBef>
                <a:spcAft>
                  <a:spcPct val="35000"/>
                </a:spcAft>
                <a:buNone/>
              </a:pPr>
              <a:r>
                <a:rPr lang="en-GB" sz="3000" b="1" kern="1200" dirty="0"/>
                <a:t>21</a:t>
              </a:r>
            </a:p>
          </p:txBody>
        </p:sp>
      </p:grpSp>
      <p:grpSp>
        <p:nvGrpSpPr>
          <p:cNvPr id="51" name="Group 50">
            <a:extLst>
              <a:ext uri="{FF2B5EF4-FFF2-40B4-BE49-F238E27FC236}">
                <a16:creationId xmlns:a16="http://schemas.microsoft.com/office/drawing/2014/main" xmlns="" id="{57159CEB-B819-4398-B631-73055D4661DA}"/>
              </a:ext>
            </a:extLst>
          </p:cNvPr>
          <p:cNvGrpSpPr/>
          <p:nvPr/>
        </p:nvGrpSpPr>
        <p:grpSpPr>
          <a:xfrm>
            <a:off x="2128960" y="4560183"/>
            <a:ext cx="9755819" cy="638470"/>
            <a:chOff x="2128960" y="4560183"/>
            <a:chExt cx="9755819" cy="638470"/>
          </a:xfrm>
        </p:grpSpPr>
        <p:sp>
          <p:nvSpPr>
            <p:cNvPr id="19" name="Freeform: Shape 18">
              <a:extLst>
                <a:ext uri="{FF2B5EF4-FFF2-40B4-BE49-F238E27FC236}">
                  <a16:creationId xmlns:a16="http://schemas.microsoft.com/office/drawing/2014/main" xmlns="" id="{AC61B345-4A07-4433-941D-0A94087D0FDD}"/>
                </a:ext>
              </a:extLst>
            </p:cNvPr>
            <p:cNvSpPr/>
            <p:nvPr/>
          </p:nvSpPr>
          <p:spPr>
            <a:xfrm>
              <a:off x="2969342" y="4560183"/>
              <a:ext cx="8915437" cy="638467"/>
            </a:xfrm>
            <a:custGeom>
              <a:avLst/>
              <a:gdLst>
                <a:gd name="connsiteX0" fmla="*/ 0 w 8128000"/>
                <a:gd name="connsiteY0" fmla="*/ 87459 h 524745"/>
                <a:gd name="connsiteX1" fmla="*/ 87459 w 8128000"/>
                <a:gd name="connsiteY1" fmla="*/ 0 h 524745"/>
                <a:gd name="connsiteX2" fmla="*/ 8040541 w 8128000"/>
                <a:gd name="connsiteY2" fmla="*/ 0 h 524745"/>
                <a:gd name="connsiteX3" fmla="*/ 8128000 w 8128000"/>
                <a:gd name="connsiteY3" fmla="*/ 87459 h 524745"/>
                <a:gd name="connsiteX4" fmla="*/ 8128000 w 8128000"/>
                <a:gd name="connsiteY4" fmla="*/ 437286 h 524745"/>
                <a:gd name="connsiteX5" fmla="*/ 8040541 w 8128000"/>
                <a:gd name="connsiteY5" fmla="*/ 524745 h 524745"/>
                <a:gd name="connsiteX6" fmla="*/ 87459 w 8128000"/>
                <a:gd name="connsiteY6" fmla="*/ 524745 h 524745"/>
                <a:gd name="connsiteX7" fmla="*/ 0 w 8128000"/>
                <a:gd name="connsiteY7" fmla="*/ 437286 h 524745"/>
                <a:gd name="connsiteX8" fmla="*/ 0 w 8128000"/>
                <a:gd name="connsiteY8" fmla="*/ 87459 h 52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524745">
                  <a:moveTo>
                    <a:pt x="0" y="87459"/>
                  </a:moveTo>
                  <a:cubicBezTo>
                    <a:pt x="0" y="39157"/>
                    <a:pt x="39157" y="0"/>
                    <a:pt x="87459" y="0"/>
                  </a:cubicBezTo>
                  <a:lnTo>
                    <a:pt x="8040541" y="0"/>
                  </a:lnTo>
                  <a:cubicBezTo>
                    <a:pt x="8088843" y="0"/>
                    <a:pt x="8128000" y="39157"/>
                    <a:pt x="8128000" y="87459"/>
                  </a:cubicBezTo>
                  <a:lnTo>
                    <a:pt x="8128000" y="437286"/>
                  </a:lnTo>
                  <a:cubicBezTo>
                    <a:pt x="8128000" y="485588"/>
                    <a:pt x="8088843" y="524745"/>
                    <a:pt x="8040541" y="524745"/>
                  </a:cubicBezTo>
                  <a:lnTo>
                    <a:pt x="87459" y="524745"/>
                  </a:lnTo>
                  <a:cubicBezTo>
                    <a:pt x="39157" y="524745"/>
                    <a:pt x="0" y="485588"/>
                    <a:pt x="0" y="437286"/>
                  </a:cubicBezTo>
                  <a:lnTo>
                    <a:pt x="0" y="87459"/>
                  </a:lnTo>
                  <a:close/>
                </a:path>
              </a:pathLst>
            </a:custGeom>
          </p:spPr>
          <p:style>
            <a:lnRef idx="2">
              <a:schemeClr val="lt1">
                <a:hueOff val="0"/>
                <a:satOff val="0"/>
                <a:lumOff val="0"/>
                <a:alphaOff val="0"/>
              </a:schemeClr>
            </a:lnRef>
            <a:fillRef idx="1">
              <a:schemeClr val="accent2">
                <a:hueOff val="-3522830"/>
                <a:satOff val="34617"/>
                <a:lumOff val="4705"/>
                <a:alphaOff val="0"/>
              </a:schemeClr>
            </a:fillRef>
            <a:effectRef idx="0">
              <a:schemeClr val="accent2">
                <a:hueOff val="-3522830"/>
                <a:satOff val="34617"/>
                <a:lumOff val="4705"/>
                <a:alphaOff val="0"/>
              </a:schemeClr>
            </a:effectRef>
            <a:fontRef idx="minor">
              <a:schemeClr val="lt1"/>
            </a:fontRef>
          </p:style>
          <p:txBody>
            <a:bodyPr spcFirstLastPara="0" vert="horz" wrap="square" lIns="113246" tIns="113246" rIns="113246" bIns="113246" numCol="1" spcCol="1270" anchor="ctr" anchorCtr="0">
              <a:noAutofit/>
            </a:bodyPr>
            <a:lstStyle/>
            <a:p>
              <a:pPr defTabSz="1022350">
                <a:lnSpc>
                  <a:spcPct val="90000"/>
                </a:lnSpc>
                <a:spcBef>
                  <a:spcPct val="0"/>
                </a:spcBef>
                <a:spcAft>
                  <a:spcPct val="35000"/>
                </a:spcAft>
              </a:pPr>
              <a:r>
                <a:rPr lang="en-GB" b="1" dirty="0"/>
                <a:t>Don’t ask me to lie to professionals, or to say what you want me to say.</a:t>
              </a:r>
              <a:endParaRPr lang="en-GB" dirty="0"/>
            </a:p>
          </p:txBody>
        </p:sp>
        <p:sp>
          <p:nvSpPr>
            <p:cNvPr id="29" name="Freeform: Shape 28">
              <a:extLst>
                <a:ext uri="{FF2B5EF4-FFF2-40B4-BE49-F238E27FC236}">
                  <a16:creationId xmlns:a16="http://schemas.microsoft.com/office/drawing/2014/main" xmlns="" id="{AE215CC7-E037-45A8-9B46-40E6117B3AB1}"/>
                </a:ext>
              </a:extLst>
            </p:cNvPr>
            <p:cNvSpPr/>
            <p:nvPr/>
          </p:nvSpPr>
          <p:spPr>
            <a:xfrm>
              <a:off x="2128960" y="4560186"/>
              <a:ext cx="651980" cy="638467"/>
            </a:xfrm>
            <a:custGeom>
              <a:avLst/>
              <a:gdLst>
                <a:gd name="connsiteX0" fmla="*/ 0 w 8128000"/>
                <a:gd name="connsiteY0" fmla="*/ 87459 h 524745"/>
                <a:gd name="connsiteX1" fmla="*/ 87459 w 8128000"/>
                <a:gd name="connsiteY1" fmla="*/ 0 h 524745"/>
                <a:gd name="connsiteX2" fmla="*/ 8040541 w 8128000"/>
                <a:gd name="connsiteY2" fmla="*/ 0 h 524745"/>
                <a:gd name="connsiteX3" fmla="*/ 8128000 w 8128000"/>
                <a:gd name="connsiteY3" fmla="*/ 87459 h 524745"/>
                <a:gd name="connsiteX4" fmla="*/ 8128000 w 8128000"/>
                <a:gd name="connsiteY4" fmla="*/ 437286 h 524745"/>
                <a:gd name="connsiteX5" fmla="*/ 8040541 w 8128000"/>
                <a:gd name="connsiteY5" fmla="*/ 524745 h 524745"/>
                <a:gd name="connsiteX6" fmla="*/ 87459 w 8128000"/>
                <a:gd name="connsiteY6" fmla="*/ 524745 h 524745"/>
                <a:gd name="connsiteX7" fmla="*/ 0 w 8128000"/>
                <a:gd name="connsiteY7" fmla="*/ 437286 h 524745"/>
                <a:gd name="connsiteX8" fmla="*/ 0 w 8128000"/>
                <a:gd name="connsiteY8" fmla="*/ 87459 h 52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524745">
                  <a:moveTo>
                    <a:pt x="0" y="87459"/>
                  </a:moveTo>
                  <a:cubicBezTo>
                    <a:pt x="0" y="39157"/>
                    <a:pt x="39157" y="0"/>
                    <a:pt x="87459" y="0"/>
                  </a:cubicBezTo>
                  <a:lnTo>
                    <a:pt x="8040541" y="0"/>
                  </a:lnTo>
                  <a:cubicBezTo>
                    <a:pt x="8088843" y="0"/>
                    <a:pt x="8128000" y="39157"/>
                    <a:pt x="8128000" y="87459"/>
                  </a:cubicBezTo>
                  <a:lnTo>
                    <a:pt x="8128000" y="437286"/>
                  </a:lnTo>
                  <a:cubicBezTo>
                    <a:pt x="8128000" y="485588"/>
                    <a:pt x="8088843" y="524745"/>
                    <a:pt x="8040541" y="524745"/>
                  </a:cubicBezTo>
                  <a:lnTo>
                    <a:pt x="87459" y="524745"/>
                  </a:lnTo>
                  <a:cubicBezTo>
                    <a:pt x="39157" y="524745"/>
                    <a:pt x="0" y="485588"/>
                    <a:pt x="0" y="437286"/>
                  </a:cubicBezTo>
                  <a:lnTo>
                    <a:pt x="0" y="87459"/>
                  </a:lnTo>
                  <a:close/>
                </a:path>
              </a:pathLst>
            </a:custGeom>
          </p:spPr>
          <p:style>
            <a:lnRef idx="2">
              <a:schemeClr val="lt1">
                <a:hueOff val="0"/>
                <a:satOff val="0"/>
                <a:lumOff val="0"/>
                <a:alphaOff val="0"/>
              </a:schemeClr>
            </a:lnRef>
            <a:fillRef idx="1">
              <a:schemeClr val="accent2">
                <a:hueOff val="-3522830"/>
                <a:satOff val="34617"/>
                <a:lumOff val="4705"/>
                <a:alphaOff val="0"/>
              </a:schemeClr>
            </a:fillRef>
            <a:effectRef idx="0">
              <a:schemeClr val="accent2">
                <a:hueOff val="-3522830"/>
                <a:satOff val="34617"/>
                <a:lumOff val="4705"/>
                <a:alphaOff val="0"/>
              </a:schemeClr>
            </a:effectRef>
            <a:fontRef idx="minor">
              <a:schemeClr val="lt1"/>
            </a:fontRef>
          </p:style>
          <p:txBody>
            <a:bodyPr spcFirstLastPara="0" vert="horz" wrap="square" lIns="113246" tIns="113246" rIns="113246" bIns="113246" numCol="1" spcCol="1270" anchor="ctr" anchorCtr="0">
              <a:noAutofit/>
            </a:bodyPr>
            <a:lstStyle/>
            <a:p>
              <a:pPr marL="0" lvl="0" indent="0" algn="ctr" defTabSz="1022350">
                <a:lnSpc>
                  <a:spcPct val="90000"/>
                </a:lnSpc>
                <a:spcBef>
                  <a:spcPct val="0"/>
                </a:spcBef>
                <a:spcAft>
                  <a:spcPct val="35000"/>
                </a:spcAft>
                <a:buNone/>
              </a:pPr>
              <a:r>
                <a:rPr lang="en-GB" sz="3000" b="1" kern="1200" dirty="0"/>
                <a:t>22</a:t>
              </a:r>
            </a:p>
          </p:txBody>
        </p:sp>
      </p:grpSp>
      <p:grpSp>
        <p:nvGrpSpPr>
          <p:cNvPr id="52" name="Group 51">
            <a:extLst>
              <a:ext uri="{FF2B5EF4-FFF2-40B4-BE49-F238E27FC236}">
                <a16:creationId xmlns:a16="http://schemas.microsoft.com/office/drawing/2014/main" xmlns="" id="{2E2ED390-60F6-4D05-8BF4-96798B2A215E}"/>
              </a:ext>
            </a:extLst>
          </p:cNvPr>
          <p:cNvGrpSpPr/>
          <p:nvPr/>
        </p:nvGrpSpPr>
        <p:grpSpPr>
          <a:xfrm>
            <a:off x="2128960" y="5279245"/>
            <a:ext cx="9755819" cy="638469"/>
            <a:chOff x="2128960" y="5279245"/>
            <a:chExt cx="9755819" cy="638469"/>
          </a:xfrm>
        </p:grpSpPr>
        <p:sp>
          <p:nvSpPr>
            <p:cNvPr id="20" name="Freeform: Shape 19">
              <a:extLst>
                <a:ext uri="{FF2B5EF4-FFF2-40B4-BE49-F238E27FC236}">
                  <a16:creationId xmlns:a16="http://schemas.microsoft.com/office/drawing/2014/main" xmlns="" id="{DC9FD1DE-E456-4EFF-9FEA-C93A6965FDA2}"/>
                </a:ext>
              </a:extLst>
            </p:cNvPr>
            <p:cNvSpPr/>
            <p:nvPr/>
          </p:nvSpPr>
          <p:spPr>
            <a:xfrm>
              <a:off x="2969342" y="5279245"/>
              <a:ext cx="8915437" cy="638467"/>
            </a:xfrm>
            <a:custGeom>
              <a:avLst/>
              <a:gdLst>
                <a:gd name="connsiteX0" fmla="*/ 0 w 8128000"/>
                <a:gd name="connsiteY0" fmla="*/ 87459 h 524745"/>
                <a:gd name="connsiteX1" fmla="*/ 87459 w 8128000"/>
                <a:gd name="connsiteY1" fmla="*/ 0 h 524745"/>
                <a:gd name="connsiteX2" fmla="*/ 8040541 w 8128000"/>
                <a:gd name="connsiteY2" fmla="*/ 0 h 524745"/>
                <a:gd name="connsiteX3" fmla="*/ 8128000 w 8128000"/>
                <a:gd name="connsiteY3" fmla="*/ 87459 h 524745"/>
                <a:gd name="connsiteX4" fmla="*/ 8128000 w 8128000"/>
                <a:gd name="connsiteY4" fmla="*/ 437286 h 524745"/>
                <a:gd name="connsiteX5" fmla="*/ 8040541 w 8128000"/>
                <a:gd name="connsiteY5" fmla="*/ 524745 h 524745"/>
                <a:gd name="connsiteX6" fmla="*/ 87459 w 8128000"/>
                <a:gd name="connsiteY6" fmla="*/ 524745 h 524745"/>
                <a:gd name="connsiteX7" fmla="*/ 0 w 8128000"/>
                <a:gd name="connsiteY7" fmla="*/ 437286 h 524745"/>
                <a:gd name="connsiteX8" fmla="*/ 0 w 8128000"/>
                <a:gd name="connsiteY8" fmla="*/ 87459 h 52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524745">
                  <a:moveTo>
                    <a:pt x="0" y="87459"/>
                  </a:moveTo>
                  <a:cubicBezTo>
                    <a:pt x="0" y="39157"/>
                    <a:pt x="39157" y="0"/>
                    <a:pt x="87459" y="0"/>
                  </a:cubicBezTo>
                  <a:lnTo>
                    <a:pt x="8040541" y="0"/>
                  </a:lnTo>
                  <a:cubicBezTo>
                    <a:pt x="8088843" y="0"/>
                    <a:pt x="8128000" y="39157"/>
                    <a:pt x="8128000" y="87459"/>
                  </a:cubicBezTo>
                  <a:lnTo>
                    <a:pt x="8128000" y="437286"/>
                  </a:lnTo>
                  <a:cubicBezTo>
                    <a:pt x="8128000" y="485588"/>
                    <a:pt x="8088843" y="524745"/>
                    <a:pt x="8040541" y="524745"/>
                  </a:cubicBezTo>
                  <a:lnTo>
                    <a:pt x="87459" y="524745"/>
                  </a:lnTo>
                  <a:cubicBezTo>
                    <a:pt x="39157" y="524745"/>
                    <a:pt x="0" y="485588"/>
                    <a:pt x="0" y="437286"/>
                  </a:cubicBezTo>
                  <a:lnTo>
                    <a:pt x="0" y="87459"/>
                  </a:lnTo>
                  <a:close/>
                </a:path>
              </a:pathLst>
            </a:custGeom>
          </p:spPr>
          <p:style>
            <a:lnRef idx="2">
              <a:schemeClr val="lt1">
                <a:hueOff val="0"/>
                <a:satOff val="0"/>
                <a:lumOff val="0"/>
                <a:alphaOff val="0"/>
              </a:schemeClr>
            </a:lnRef>
            <a:fillRef idx="1">
              <a:schemeClr val="accent2">
                <a:hueOff val="-4109968"/>
                <a:satOff val="40387"/>
                <a:lumOff val="5490"/>
                <a:alphaOff val="0"/>
              </a:schemeClr>
            </a:fillRef>
            <a:effectRef idx="0">
              <a:schemeClr val="accent2">
                <a:hueOff val="-4109968"/>
                <a:satOff val="40387"/>
                <a:lumOff val="5490"/>
                <a:alphaOff val="0"/>
              </a:schemeClr>
            </a:effectRef>
            <a:fontRef idx="minor">
              <a:schemeClr val="lt1"/>
            </a:fontRef>
          </p:style>
          <p:txBody>
            <a:bodyPr spcFirstLastPara="0" vert="horz" wrap="square" lIns="113246" tIns="113246" rIns="113246" bIns="113246" numCol="1" spcCol="1270" anchor="ctr" anchorCtr="0">
              <a:noAutofit/>
            </a:bodyPr>
            <a:lstStyle/>
            <a:p>
              <a:pPr defTabSz="1022350">
                <a:lnSpc>
                  <a:spcPct val="90000"/>
                </a:lnSpc>
                <a:spcBef>
                  <a:spcPct val="0"/>
                </a:spcBef>
                <a:spcAft>
                  <a:spcPct val="35000"/>
                </a:spcAft>
              </a:pPr>
              <a:r>
                <a:rPr lang="en-GB" b="1" dirty="0"/>
                <a:t>Remember that I might want something different to my brother or sister.</a:t>
              </a:r>
              <a:endParaRPr lang="en-GB" dirty="0"/>
            </a:p>
          </p:txBody>
        </p:sp>
        <p:sp>
          <p:nvSpPr>
            <p:cNvPr id="30" name="Freeform: Shape 29">
              <a:extLst>
                <a:ext uri="{FF2B5EF4-FFF2-40B4-BE49-F238E27FC236}">
                  <a16:creationId xmlns:a16="http://schemas.microsoft.com/office/drawing/2014/main" xmlns="" id="{BC7AB971-61A4-48AD-8A87-5130B101D552}"/>
                </a:ext>
              </a:extLst>
            </p:cNvPr>
            <p:cNvSpPr/>
            <p:nvPr/>
          </p:nvSpPr>
          <p:spPr>
            <a:xfrm>
              <a:off x="2128960" y="5279247"/>
              <a:ext cx="651980" cy="638467"/>
            </a:xfrm>
            <a:custGeom>
              <a:avLst/>
              <a:gdLst>
                <a:gd name="connsiteX0" fmla="*/ 0 w 8128000"/>
                <a:gd name="connsiteY0" fmla="*/ 87459 h 524745"/>
                <a:gd name="connsiteX1" fmla="*/ 87459 w 8128000"/>
                <a:gd name="connsiteY1" fmla="*/ 0 h 524745"/>
                <a:gd name="connsiteX2" fmla="*/ 8040541 w 8128000"/>
                <a:gd name="connsiteY2" fmla="*/ 0 h 524745"/>
                <a:gd name="connsiteX3" fmla="*/ 8128000 w 8128000"/>
                <a:gd name="connsiteY3" fmla="*/ 87459 h 524745"/>
                <a:gd name="connsiteX4" fmla="*/ 8128000 w 8128000"/>
                <a:gd name="connsiteY4" fmla="*/ 437286 h 524745"/>
                <a:gd name="connsiteX5" fmla="*/ 8040541 w 8128000"/>
                <a:gd name="connsiteY5" fmla="*/ 524745 h 524745"/>
                <a:gd name="connsiteX6" fmla="*/ 87459 w 8128000"/>
                <a:gd name="connsiteY6" fmla="*/ 524745 h 524745"/>
                <a:gd name="connsiteX7" fmla="*/ 0 w 8128000"/>
                <a:gd name="connsiteY7" fmla="*/ 437286 h 524745"/>
                <a:gd name="connsiteX8" fmla="*/ 0 w 8128000"/>
                <a:gd name="connsiteY8" fmla="*/ 87459 h 52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524745">
                  <a:moveTo>
                    <a:pt x="0" y="87459"/>
                  </a:moveTo>
                  <a:cubicBezTo>
                    <a:pt x="0" y="39157"/>
                    <a:pt x="39157" y="0"/>
                    <a:pt x="87459" y="0"/>
                  </a:cubicBezTo>
                  <a:lnTo>
                    <a:pt x="8040541" y="0"/>
                  </a:lnTo>
                  <a:cubicBezTo>
                    <a:pt x="8088843" y="0"/>
                    <a:pt x="8128000" y="39157"/>
                    <a:pt x="8128000" y="87459"/>
                  </a:cubicBezTo>
                  <a:lnTo>
                    <a:pt x="8128000" y="437286"/>
                  </a:lnTo>
                  <a:cubicBezTo>
                    <a:pt x="8128000" y="485588"/>
                    <a:pt x="8088843" y="524745"/>
                    <a:pt x="8040541" y="524745"/>
                  </a:cubicBezTo>
                  <a:lnTo>
                    <a:pt x="87459" y="524745"/>
                  </a:lnTo>
                  <a:cubicBezTo>
                    <a:pt x="39157" y="524745"/>
                    <a:pt x="0" y="485588"/>
                    <a:pt x="0" y="437286"/>
                  </a:cubicBezTo>
                  <a:lnTo>
                    <a:pt x="0" y="87459"/>
                  </a:lnTo>
                  <a:close/>
                </a:path>
              </a:pathLst>
            </a:custGeom>
          </p:spPr>
          <p:style>
            <a:lnRef idx="2">
              <a:schemeClr val="lt1">
                <a:hueOff val="0"/>
                <a:satOff val="0"/>
                <a:lumOff val="0"/>
                <a:alphaOff val="0"/>
              </a:schemeClr>
            </a:lnRef>
            <a:fillRef idx="1">
              <a:schemeClr val="accent2">
                <a:hueOff val="-4109968"/>
                <a:satOff val="40387"/>
                <a:lumOff val="5490"/>
                <a:alphaOff val="0"/>
              </a:schemeClr>
            </a:fillRef>
            <a:effectRef idx="0">
              <a:schemeClr val="accent2">
                <a:hueOff val="-4109968"/>
                <a:satOff val="40387"/>
                <a:lumOff val="5490"/>
                <a:alphaOff val="0"/>
              </a:schemeClr>
            </a:effectRef>
            <a:fontRef idx="minor">
              <a:schemeClr val="lt1"/>
            </a:fontRef>
          </p:style>
          <p:txBody>
            <a:bodyPr spcFirstLastPara="0" vert="horz" wrap="square" lIns="113246" tIns="113246" rIns="113246" bIns="113246" numCol="1" spcCol="1270" anchor="ctr" anchorCtr="0">
              <a:noAutofit/>
            </a:bodyPr>
            <a:lstStyle/>
            <a:p>
              <a:pPr marL="0" lvl="0" indent="0" algn="ctr" defTabSz="1022350">
                <a:lnSpc>
                  <a:spcPct val="90000"/>
                </a:lnSpc>
                <a:spcBef>
                  <a:spcPct val="0"/>
                </a:spcBef>
                <a:spcAft>
                  <a:spcPct val="35000"/>
                </a:spcAft>
                <a:buNone/>
              </a:pPr>
              <a:r>
                <a:rPr lang="en-GB" sz="3000" b="1" kern="1200" dirty="0"/>
                <a:t>23</a:t>
              </a:r>
            </a:p>
          </p:txBody>
        </p:sp>
      </p:grpSp>
      <p:grpSp>
        <p:nvGrpSpPr>
          <p:cNvPr id="53" name="Group 52">
            <a:extLst>
              <a:ext uri="{FF2B5EF4-FFF2-40B4-BE49-F238E27FC236}">
                <a16:creationId xmlns:a16="http://schemas.microsoft.com/office/drawing/2014/main" xmlns="" id="{BE8F111E-3BD6-4D5D-A7E5-AD47A74A52C9}"/>
              </a:ext>
            </a:extLst>
          </p:cNvPr>
          <p:cNvGrpSpPr/>
          <p:nvPr/>
        </p:nvGrpSpPr>
        <p:grpSpPr>
          <a:xfrm>
            <a:off x="2128960" y="5998308"/>
            <a:ext cx="9755819" cy="638467"/>
            <a:chOff x="2128960" y="5998308"/>
            <a:chExt cx="9755819" cy="638467"/>
          </a:xfrm>
        </p:grpSpPr>
        <p:sp>
          <p:nvSpPr>
            <p:cNvPr id="21" name="Freeform: Shape 20">
              <a:extLst>
                <a:ext uri="{FF2B5EF4-FFF2-40B4-BE49-F238E27FC236}">
                  <a16:creationId xmlns:a16="http://schemas.microsoft.com/office/drawing/2014/main" xmlns="" id="{727A1456-06AF-416B-823E-1A9537CC64E9}"/>
                </a:ext>
              </a:extLst>
            </p:cNvPr>
            <p:cNvSpPr/>
            <p:nvPr/>
          </p:nvSpPr>
          <p:spPr>
            <a:xfrm>
              <a:off x="2969342" y="5998308"/>
              <a:ext cx="8915437" cy="638467"/>
            </a:xfrm>
            <a:custGeom>
              <a:avLst/>
              <a:gdLst>
                <a:gd name="connsiteX0" fmla="*/ 0 w 8128000"/>
                <a:gd name="connsiteY0" fmla="*/ 87459 h 524745"/>
                <a:gd name="connsiteX1" fmla="*/ 87459 w 8128000"/>
                <a:gd name="connsiteY1" fmla="*/ 0 h 524745"/>
                <a:gd name="connsiteX2" fmla="*/ 8040541 w 8128000"/>
                <a:gd name="connsiteY2" fmla="*/ 0 h 524745"/>
                <a:gd name="connsiteX3" fmla="*/ 8128000 w 8128000"/>
                <a:gd name="connsiteY3" fmla="*/ 87459 h 524745"/>
                <a:gd name="connsiteX4" fmla="*/ 8128000 w 8128000"/>
                <a:gd name="connsiteY4" fmla="*/ 437286 h 524745"/>
                <a:gd name="connsiteX5" fmla="*/ 8040541 w 8128000"/>
                <a:gd name="connsiteY5" fmla="*/ 524745 h 524745"/>
                <a:gd name="connsiteX6" fmla="*/ 87459 w 8128000"/>
                <a:gd name="connsiteY6" fmla="*/ 524745 h 524745"/>
                <a:gd name="connsiteX7" fmla="*/ 0 w 8128000"/>
                <a:gd name="connsiteY7" fmla="*/ 437286 h 524745"/>
                <a:gd name="connsiteX8" fmla="*/ 0 w 8128000"/>
                <a:gd name="connsiteY8" fmla="*/ 87459 h 52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524745">
                  <a:moveTo>
                    <a:pt x="0" y="87459"/>
                  </a:moveTo>
                  <a:cubicBezTo>
                    <a:pt x="0" y="39157"/>
                    <a:pt x="39157" y="0"/>
                    <a:pt x="87459" y="0"/>
                  </a:cubicBezTo>
                  <a:lnTo>
                    <a:pt x="8040541" y="0"/>
                  </a:lnTo>
                  <a:cubicBezTo>
                    <a:pt x="8088843" y="0"/>
                    <a:pt x="8128000" y="39157"/>
                    <a:pt x="8128000" y="87459"/>
                  </a:cubicBezTo>
                  <a:lnTo>
                    <a:pt x="8128000" y="437286"/>
                  </a:lnTo>
                  <a:cubicBezTo>
                    <a:pt x="8128000" y="485588"/>
                    <a:pt x="8088843" y="524745"/>
                    <a:pt x="8040541" y="524745"/>
                  </a:cubicBezTo>
                  <a:lnTo>
                    <a:pt x="87459" y="524745"/>
                  </a:lnTo>
                  <a:cubicBezTo>
                    <a:pt x="39157" y="524745"/>
                    <a:pt x="0" y="485588"/>
                    <a:pt x="0" y="437286"/>
                  </a:cubicBezTo>
                  <a:lnTo>
                    <a:pt x="0" y="87459"/>
                  </a:lnTo>
                  <a:close/>
                </a:path>
              </a:pathLst>
            </a:custGeom>
          </p:spPr>
          <p:style>
            <a:lnRef idx="2">
              <a:schemeClr val="lt1">
                <a:hueOff val="0"/>
                <a:satOff val="0"/>
                <a:lumOff val="0"/>
                <a:alphaOff val="0"/>
              </a:schemeClr>
            </a:lnRef>
            <a:fillRef idx="1">
              <a:schemeClr val="accent2">
                <a:hueOff val="-4697107"/>
                <a:satOff val="46156"/>
                <a:lumOff val="6274"/>
                <a:alphaOff val="0"/>
              </a:schemeClr>
            </a:fillRef>
            <a:effectRef idx="0">
              <a:schemeClr val="accent2">
                <a:hueOff val="-4697107"/>
                <a:satOff val="46156"/>
                <a:lumOff val="6274"/>
                <a:alphaOff val="0"/>
              </a:schemeClr>
            </a:effectRef>
            <a:fontRef idx="minor">
              <a:schemeClr val="lt1"/>
            </a:fontRef>
          </p:style>
          <p:txBody>
            <a:bodyPr spcFirstLastPara="0" vert="horz" wrap="square" lIns="113246" tIns="113246" rIns="113246" bIns="113246" numCol="1" spcCol="1270" anchor="ctr" anchorCtr="0">
              <a:noAutofit/>
            </a:bodyPr>
            <a:lstStyle/>
            <a:p>
              <a:pPr lvl="0" defTabSz="1022350">
                <a:lnSpc>
                  <a:spcPct val="90000"/>
                </a:lnSpc>
                <a:spcBef>
                  <a:spcPct val="0"/>
                </a:spcBef>
                <a:spcAft>
                  <a:spcPct val="35000"/>
                </a:spcAft>
              </a:pPr>
              <a:r>
                <a:rPr lang="en-GB" b="1" dirty="0"/>
                <a:t>Don’t worry about how others see you or what they think. I am what matters.</a:t>
              </a:r>
              <a:endParaRPr lang="en-GB" kern="1200" dirty="0"/>
            </a:p>
          </p:txBody>
        </p:sp>
        <p:sp>
          <p:nvSpPr>
            <p:cNvPr id="31" name="Freeform: Shape 30">
              <a:extLst>
                <a:ext uri="{FF2B5EF4-FFF2-40B4-BE49-F238E27FC236}">
                  <a16:creationId xmlns:a16="http://schemas.microsoft.com/office/drawing/2014/main" xmlns="" id="{B8D0F6EC-A5F4-4ED1-9EDE-C9B4D40CBDCF}"/>
                </a:ext>
              </a:extLst>
            </p:cNvPr>
            <p:cNvSpPr/>
            <p:nvPr/>
          </p:nvSpPr>
          <p:spPr>
            <a:xfrm>
              <a:off x="2128960" y="5998308"/>
              <a:ext cx="651980" cy="638467"/>
            </a:xfrm>
            <a:custGeom>
              <a:avLst/>
              <a:gdLst>
                <a:gd name="connsiteX0" fmla="*/ 0 w 8128000"/>
                <a:gd name="connsiteY0" fmla="*/ 87459 h 524745"/>
                <a:gd name="connsiteX1" fmla="*/ 87459 w 8128000"/>
                <a:gd name="connsiteY1" fmla="*/ 0 h 524745"/>
                <a:gd name="connsiteX2" fmla="*/ 8040541 w 8128000"/>
                <a:gd name="connsiteY2" fmla="*/ 0 h 524745"/>
                <a:gd name="connsiteX3" fmla="*/ 8128000 w 8128000"/>
                <a:gd name="connsiteY3" fmla="*/ 87459 h 524745"/>
                <a:gd name="connsiteX4" fmla="*/ 8128000 w 8128000"/>
                <a:gd name="connsiteY4" fmla="*/ 437286 h 524745"/>
                <a:gd name="connsiteX5" fmla="*/ 8040541 w 8128000"/>
                <a:gd name="connsiteY5" fmla="*/ 524745 h 524745"/>
                <a:gd name="connsiteX6" fmla="*/ 87459 w 8128000"/>
                <a:gd name="connsiteY6" fmla="*/ 524745 h 524745"/>
                <a:gd name="connsiteX7" fmla="*/ 0 w 8128000"/>
                <a:gd name="connsiteY7" fmla="*/ 437286 h 524745"/>
                <a:gd name="connsiteX8" fmla="*/ 0 w 8128000"/>
                <a:gd name="connsiteY8" fmla="*/ 87459 h 52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524745">
                  <a:moveTo>
                    <a:pt x="0" y="87459"/>
                  </a:moveTo>
                  <a:cubicBezTo>
                    <a:pt x="0" y="39157"/>
                    <a:pt x="39157" y="0"/>
                    <a:pt x="87459" y="0"/>
                  </a:cubicBezTo>
                  <a:lnTo>
                    <a:pt x="8040541" y="0"/>
                  </a:lnTo>
                  <a:cubicBezTo>
                    <a:pt x="8088843" y="0"/>
                    <a:pt x="8128000" y="39157"/>
                    <a:pt x="8128000" y="87459"/>
                  </a:cubicBezTo>
                  <a:lnTo>
                    <a:pt x="8128000" y="437286"/>
                  </a:lnTo>
                  <a:cubicBezTo>
                    <a:pt x="8128000" y="485588"/>
                    <a:pt x="8088843" y="524745"/>
                    <a:pt x="8040541" y="524745"/>
                  </a:cubicBezTo>
                  <a:lnTo>
                    <a:pt x="87459" y="524745"/>
                  </a:lnTo>
                  <a:cubicBezTo>
                    <a:pt x="39157" y="524745"/>
                    <a:pt x="0" y="485588"/>
                    <a:pt x="0" y="437286"/>
                  </a:cubicBezTo>
                  <a:lnTo>
                    <a:pt x="0" y="87459"/>
                  </a:lnTo>
                  <a:close/>
                </a:path>
              </a:pathLst>
            </a:custGeom>
          </p:spPr>
          <p:style>
            <a:lnRef idx="2">
              <a:schemeClr val="lt1">
                <a:hueOff val="0"/>
                <a:satOff val="0"/>
                <a:lumOff val="0"/>
                <a:alphaOff val="0"/>
              </a:schemeClr>
            </a:lnRef>
            <a:fillRef idx="1">
              <a:schemeClr val="accent2">
                <a:hueOff val="-4697107"/>
                <a:satOff val="46156"/>
                <a:lumOff val="6274"/>
                <a:alphaOff val="0"/>
              </a:schemeClr>
            </a:fillRef>
            <a:effectRef idx="0">
              <a:schemeClr val="accent2">
                <a:hueOff val="-4697107"/>
                <a:satOff val="46156"/>
                <a:lumOff val="6274"/>
                <a:alphaOff val="0"/>
              </a:schemeClr>
            </a:effectRef>
            <a:fontRef idx="minor">
              <a:schemeClr val="lt1"/>
            </a:fontRef>
          </p:style>
          <p:txBody>
            <a:bodyPr spcFirstLastPara="0" vert="horz" wrap="square" lIns="113246" tIns="113246" rIns="113246" bIns="113246" numCol="1" spcCol="1270" anchor="ctr" anchorCtr="0">
              <a:noAutofit/>
            </a:bodyPr>
            <a:lstStyle/>
            <a:p>
              <a:pPr marL="0" lvl="0" indent="0" algn="ctr" defTabSz="1022350">
                <a:lnSpc>
                  <a:spcPct val="90000"/>
                </a:lnSpc>
                <a:spcBef>
                  <a:spcPct val="0"/>
                </a:spcBef>
                <a:spcAft>
                  <a:spcPct val="35000"/>
                </a:spcAft>
                <a:buNone/>
              </a:pPr>
              <a:r>
                <a:rPr lang="en-GB" sz="3000" b="1" kern="1200" dirty="0"/>
                <a:t>24</a:t>
              </a:r>
            </a:p>
          </p:txBody>
        </p:sp>
      </p:grpSp>
      <p:pic>
        <p:nvPicPr>
          <p:cNvPr id="2" name="Picture 2">
            <a:extLst>
              <a:ext uri="{FF2B5EF4-FFF2-40B4-BE49-F238E27FC236}">
                <a16:creationId xmlns:a16="http://schemas.microsoft.com/office/drawing/2014/main" xmlns="" id="{D196CDA6-B84B-1B4E-EA69-358F963322C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3296"/>
          <a:stretch/>
        </p:blipFill>
        <p:spPr bwMode="auto">
          <a:xfrm>
            <a:off x="307221" y="688407"/>
            <a:ext cx="1222610" cy="97760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extLst>
              <a:ext uri="{FF2B5EF4-FFF2-40B4-BE49-F238E27FC236}">
                <a16:creationId xmlns:a16="http://schemas.microsoft.com/office/drawing/2014/main" xmlns="" id="{F6893616-EE43-77A7-AA84-C92C6BC29EC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3296"/>
          <a:stretch/>
        </p:blipFill>
        <p:spPr bwMode="auto">
          <a:xfrm rot="542562">
            <a:off x="456425" y="1666013"/>
            <a:ext cx="1073406" cy="97760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4">
            <a:extLst>
              <a:ext uri="{FF2B5EF4-FFF2-40B4-BE49-F238E27FC236}">
                <a16:creationId xmlns:a16="http://schemas.microsoft.com/office/drawing/2014/main" xmlns="" id="{753CFCAD-CEB0-6AFA-2897-C812A49FF13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5244"/>
          <a:stretch/>
        </p:blipFill>
        <p:spPr bwMode="auto">
          <a:xfrm>
            <a:off x="442730" y="2565340"/>
            <a:ext cx="1157256" cy="925733"/>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6">
            <a:extLst>
              <a:ext uri="{FF2B5EF4-FFF2-40B4-BE49-F238E27FC236}">
                <a16:creationId xmlns:a16="http://schemas.microsoft.com/office/drawing/2014/main" xmlns="" id="{AB114E77-A784-ED21-A2D7-55525C72769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62097"/>
          <a:stretch/>
        </p:blipFill>
        <p:spPr bwMode="auto">
          <a:xfrm rot="524506">
            <a:off x="676532" y="3373695"/>
            <a:ext cx="853299" cy="1009528"/>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2" name="Picture 2">
            <a:extLst>
              <a:ext uri="{FF2B5EF4-FFF2-40B4-BE49-F238E27FC236}">
                <a16:creationId xmlns:a16="http://schemas.microsoft.com/office/drawing/2014/main" xmlns="" id="{B388F00C-D88F-5504-2676-8EF935D0516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59251"/>
          <a:stretch/>
        </p:blipFill>
        <p:spPr bwMode="auto">
          <a:xfrm>
            <a:off x="722773" y="4386423"/>
            <a:ext cx="807058" cy="1085342"/>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2" name="Picture 31">
            <a:extLst>
              <a:ext uri="{FF2B5EF4-FFF2-40B4-BE49-F238E27FC236}">
                <a16:creationId xmlns:a16="http://schemas.microsoft.com/office/drawing/2014/main" xmlns="" id="{DAF98572-4826-23A6-490B-F64C8D37AC2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51011"/>
          <a:stretch/>
        </p:blipFill>
        <p:spPr bwMode="auto">
          <a:xfrm rot="416459" flipH="1">
            <a:off x="593899" y="5338951"/>
            <a:ext cx="1043504" cy="912932"/>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2890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fade">
                                      <p:cBhvr>
                                        <p:cTn id="4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C44597-81C6-C057-1502-062F09936612}"/>
              </a:ext>
            </a:extLst>
          </p:cNvPr>
          <p:cNvSpPr>
            <a:spLocks noGrp="1"/>
          </p:cNvSpPr>
          <p:nvPr>
            <p:ph type="ctrTitle"/>
          </p:nvPr>
        </p:nvSpPr>
        <p:spPr/>
        <p:txBody>
          <a:bodyPr/>
          <a:lstStyle/>
          <a:p>
            <a:r>
              <a:rPr lang="en-GB" b="1" dirty="0"/>
              <a:t>Empowering young people </a:t>
            </a:r>
          </a:p>
        </p:txBody>
      </p:sp>
      <p:grpSp>
        <p:nvGrpSpPr>
          <p:cNvPr id="5" name="Group 4">
            <a:extLst>
              <a:ext uri="{FF2B5EF4-FFF2-40B4-BE49-F238E27FC236}">
                <a16:creationId xmlns:a16="http://schemas.microsoft.com/office/drawing/2014/main" xmlns="" id="{C52EEFE0-A03C-7FE9-9783-38CF4E4740AB}"/>
              </a:ext>
            </a:extLst>
          </p:cNvPr>
          <p:cNvGrpSpPr/>
          <p:nvPr/>
        </p:nvGrpSpPr>
        <p:grpSpPr>
          <a:xfrm>
            <a:off x="516559" y="1100922"/>
            <a:ext cx="11449696" cy="3485769"/>
            <a:chOff x="-810437" y="2505456"/>
            <a:chExt cx="13674907" cy="4352544"/>
          </a:xfrm>
        </p:grpSpPr>
        <p:pic>
          <p:nvPicPr>
            <p:cNvPr id="6" name="Picture 6">
              <a:extLst>
                <a:ext uri="{FF2B5EF4-FFF2-40B4-BE49-F238E27FC236}">
                  <a16:creationId xmlns:a16="http://schemas.microsoft.com/office/drawing/2014/main" xmlns="" id="{D1E52649-0538-7727-4E1D-7C75DA90F1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6534"/>
            <a:stretch/>
          </p:blipFill>
          <p:spPr bwMode="auto">
            <a:xfrm>
              <a:off x="1398794" y="2505456"/>
              <a:ext cx="2416175" cy="43525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xmlns="" id="{4187B643-C689-8D1A-B7D9-B658D110B3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534"/>
            <a:stretch/>
          </p:blipFill>
          <p:spPr bwMode="auto">
            <a:xfrm>
              <a:off x="7349271" y="2505456"/>
              <a:ext cx="2078037" cy="43525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xmlns="" id="{CC78A0F8-4AC5-B189-BF7F-FC254BE948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6534"/>
            <a:stretch/>
          </p:blipFill>
          <p:spPr bwMode="auto">
            <a:xfrm flipH="1">
              <a:off x="-810437" y="2505456"/>
              <a:ext cx="3840163" cy="43525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xmlns="" id="{E8E786CB-C3FE-F854-1181-62F5D35052F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6534"/>
            <a:stretch/>
          </p:blipFill>
          <p:spPr bwMode="auto">
            <a:xfrm>
              <a:off x="3003525" y="2505456"/>
              <a:ext cx="2979737" cy="43525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xmlns="" id="{550718BA-223D-113D-EE2E-4C5E989824E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6534"/>
            <a:stretch/>
          </p:blipFill>
          <p:spPr bwMode="auto">
            <a:xfrm>
              <a:off x="8873908" y="2505456"/>
              <a:ext cx="2197100" cy="43525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xmlns="" id="{ECEC7FC7-2268-58A4-B554-D7D6EE31F94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6534"/>
            <a:stretch/>
          </p:blipFill>
          <p:spPr bwMode="auto">
            <a:xfrm>
              <a:off x="9716457" y="2505456"/>
              <a:ext cx="3148013" cy="43525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xmlns="" id="{9C6A4D3A-F2AC-4B2A-6F92-6E12FAD225C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36534"/>
            <a:stretch/>
          </p:blipFill>
          <p:spPr bwMode="auto">
            <a:xfrm>
              <a:off x="5983790" y="2505456"/>
              <a:ext cx="2070100" cy="43525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CF9A20AE-E0FB-2451-0BEF-7AFBA284A628}"/>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36534"/>
            <a:stretch/>
          </p:blipFill>
          <p:spPr bwMode="auto">
            <a:xfrm>
              <a:off x="4153485" y="2505456"/>
              <a:ext cx="2763837" cy="4352544"/>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extLst>
              <a:ext uri="{FF2B5EF4-FFF2-40B4-BE49-F238E27FC236}">
                <a16:creationId xmlns:a16="http://schemas.microsoft.com/office/drawing/2014/main" xmlns="" id="{91A868F5-9F4C-6E89-816E-C15A8784A5A6}"/>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8805237" y="4944402"/>
            <a:ext cx="3161018" cy="1415467"/>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862576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86B553C8-F1D6-5104-FA00-420D5C26241C}"/>
              </a:ext>
            </a:extLst>
          </p:cNvPr>
          <p:cNvSpPr/>
          <p:nvPr/>
        </p:nvSpPr>
        <p:spPr>
          <a:xfrm>
            <a:off x="0" y="-2"/>
            <a:ext cx="12192000" cy="210777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xmlns="" id="{3D3E6818-5C16-B27D-0788-FE7312CDE632}"/>
              </a:ext>
            </a:extLst>
          </p:cNvPr>
          <p:cNvSpPr>
            <a:spLocks noGrp="1"/>
          </p:cNvSpPr>
          <p:nvPr>
            <p:ph type="title"/>
          </p:nvPr>
        </p:nvSpPr>
        <p:spPr/>
        <p:txBody>
          <a:bodyPr>
            <a:normAutofit fontScale="90000"/>
          </a:bodyPr>
          <a:lstStyle/>
          <a:p>
            <a:r>
              <a:rPr lang="en-GB" sz="8800" b="1" dirty="0"/>
              <a:t>A family who love me</a:t>
            </a:r>
          </a:p>
        </p:txBody>
      </p:sp>
      <p:pic>
        <p:nvPicPr>
          <p:cNvPr id="7" name="Picture 6">
            <a:extLst>
              <a:ext uri="{FF2B5EF4-FFF2-40B4-BE49-F238E27FC236}">
                <a16:creationId xmlns:a16="http://schemas.microsoft.com/office/drawing/2014/main" xmlns="" id="{CCF3FB6F-9033-8632-6871-AB5AF1557BC9}"/>
              </a:ext>
            </a:extLst>
          </p:cNvPr>
          <p:cNvPicPr>
            <a:picLocks noChangeAspect="1"/>
          </p:cNvPicPr>
          <p:nvPr/>
        </p:nvPicPr>
        <p:blipFill rotWithShape="1">
          <a:blip r:embed="rId5"/>
          <a:srcRect l="1204" t="329" r="2249" b="1080"/>
          <a:stretch/>
        </p:blipFill>
        <p:spPr>
          <a:xfrm rot="21127646">
            <a:off x="8508034" y="1856973"/>
            <a:ext cx="3253264" cy="5038240"/>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xmlns="" id="{CB2EB524-231D-EF13-F41F-1DAC37F77D27}"/>
              </a:ext>
            </a:extLst>
          </p:cNvPr>
          <p:cNvPicPr>
            <a:picLocks noChangeAspect="1"/>
          </p:cNvPicPr>
          <p:nvPr/>
        </p:nvPicPr>
        <p:blipFill>
          <a:blip r:embed="rId6"/>
          <a:stretch>
            <a:fillRect/>
          </a:stretch>
        </p:blipFill>
        <p:spPr>
          <a:xfrm>
            <a:off x="579601" y="2611337"/>
            <a:ext cx="4140388" cy="3529511"/>
          </a:xfrm>
          <a:prstGeom prst="rect">
            <a:avLst/>
          </a:prstGeom>
        </p:spPr>
      </p:pic>
      <p:pic>
        <p:nvPicPr>
          <p:cNvPr id="8" name="Picture 6">
            <a:extLst>
              <a:ext uri="{FF2B5EF4-FFF2-40B4-BE49-F238E27FC236}">
                <a16:creationId xmlns:a16="http://schemas.microsoft.com/office/drawing/2014/main" xmlns="" id="{0D4CF3BE-AB8B-A01C-8FEE-4ABFB39DC0E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6534"/>
          <a:stretch/>
        </p:blipFill>
        <p:spPr bwMode="auto">
          <a:xfrm>
            <a:off x="5656010" y="2505456"/>
            <a:ext cx="2416175" cy="4352544"/>
          </a:xfrm>
          <a:prstGeom prst="rect">
            <a:avLst/>
          </a:prstGeom>
          <a:noFill/>
          <a:extLst>
            <a:ext uri="{909E8E84-426E-40DD-AFC4-6F175D3DCCD1}">
              <a14:hiddenFill xmlns:a14="http://schemas.microsoft.com/office/drawing/2010/main">
                <a:solidFill>
                  <a:srgbClr val="FFFFFF"/>
                </a:solidFill>
              </a14:hiddenFill>
            </a:ext>
          </a:extLst>
        </p:spPr>
      </p:pic>
      <p:pic>
        <p:nvPicPr>
          <p:cNvPr id="13" name="A family who love me">
            <a:hlinkClick r:id="" action="ppaction://media"/>
            <a:extLst>
              <a:ext uri="{FF2B5EF4-FFF2-40B4-BE49-F238E27FC236}">
                <a16:creationId xmlns:a16="http://schemas.microsoft.com/office/drawing/2014/main" xmlns="" id="{61AB451D-32C8-3F64-29CC-AF51BDD4542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898309" y="3429000"/>
            <a:ext cx="406400" cy="406400"/>
          </a:xfrm>
          <a:prstGeom prst="rect">
            <a:avLst/>
          </a:prstGeom>
        </p:spPr>
      </p:pic>
    </p:spTree>
    <p:extLst>
      <p:ext uri="{BB962C8B-B14F-4D97-AF65-F5344CB8AC3E}">
        <p14:creationId xmlns:p14="http://schemas.microsoft.com/office/powerpoint/2010/main" val="124419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00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C44597-81C6-C057-1502-062F09936612}"/>
              </a:ext>
            </a:extLst>
          </p:cNvPr>
          <p:cNvSpPr>
            <a:spLocks noGrp="1"/>
          </p:cNvSpPr>
          <p:nvPr>
            <p:ph type="ctrTitle"/>
          </p:nvPr>
        </p:nvSpPr>
        <p:spPr/>
        <p:txBody>
          <a:bodyPr/>
          <a:lstStyle/>
          <a:p>
            <a:r>
              <a:rPr lang="en-GB" b="1" dirty="0"/>
              <a:t>REMINDERS</a:t>
            </a:r>
          </a:p>
        </p:txBody>
      </p:sp>
      <p:grpSp>
        <p:nvGrpSpPr>
          <p:cNvPr id="5" name="Group 4">
            <a:extLst>
              <a:ext uri="{FF2B5EF4-FFF2-40B4-BE49-F238E27FC236}">
                <a16:creationId xmlns:a16="http://schemas.microsoft.com/office/drawing/2014/main" xmlns="" id="{C52EEFE0-A03C-7FE9-9783-38CF4E4740AB}"/>
              </a:ext>
            </a:extLst>
          </p:cNvPr>
          <p:cNvGrpSpPr/>
          <p:nvPr/>
        </p:nvGrpSpPr>
        <p:grpSpPr>
          <a:xfrm>
            <a:off x="516559" y="1100922"/>
            <a:ext cx="11449696" cy="3485769"/>
            <a:chOff x="-810437" y="2505456"/>
            <a:chExt cx="13674907" cy="4352544"/>
          </a:xfrm>
        </p:grpSpPr>
        <p:pic>
          <p:nvPicPr>
            <p:cNvPr id="6" name="Picture 6">
              <a:extLst>
                <a:ext uri="{FF2B5EF4-FFF2-40B4-BE49-F238E27FC236}">
                  <a16:creationId xmlns:a16="http://schemas.microsoft.com/office/drawing/2014/main" xmlns="" id="{D1E52649-0538-7727-4E1D-7C75DA90F1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6534"/>
            <a:stretch/>
          </p:blipFill>
          <p:spPr bwMode="auto">
            <a:xfrm>
              <a:off x="1398794" y="2505456"/>
              <a:ext cx="2416175" cy="43525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xmlns="" id="{4187B643-C689-8D1A-B7D9-B658D110B3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534"/>
            <a:stretch/>
          </p:blipFill>
          <p:spPr bwMode="auto">
            <a:xfrm>
              <a:off x="7349271" y="2505456"/>
              <a:ext cx="2078037" cy="43525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xmlns="" id="{CC78A0F8-4AC5-B189-BF7F-FC254BE948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6534"/>
            <a:stretch/>
          </p:blipFill>
          <p:spPr bwMode="auto">
            <a:xfrm flipH="1">
              <a:off x="-810437" y="2505456"/>
              <a:ext cx="3840163" cy="43525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xmlns="" id="{E8E786CB-C3FE-F854-1181-62F5D35052F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6534"/>
            <a:stretch/>
          </p:blipFill>
          <p:spPr bwMode="auto">
            <a:xfrm>
              <a:off x="3003525" y="2505456"/>
              <a:ext cx="2979737" cy="43525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xmlns="" id="{550718BA-223D-113D-EE2E-4C5E989824E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6534"/>
            <a:stretch/>
          </p:blipFill>
          <p:spPr bwMode="auto">
            <a:xfrm>
              <a:off x="8873908" y="2505456"/>
              <a:ext cx="2197100" cy="43525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xmlns="" id="{ECEC7FC7-2268-58A4-B554-D7D6EE31F94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6534"/>
            <a:stretch/>
          </p:blipFill>
          <p:spPr bwMode="auto">
            <a:xfrm>
              <a:off x="9716457" y="2505456"/>
              <a:ext cx="3148013" cy="43525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xmlns="" id="{9C6A4D3A-F2AC-4B2A-6F92-6E12FAD225C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36534"/>
            <a:stretch/>
          </p:blipFill>
          <p:spPr bwMode="auto">
            <a:xfrm>
              <a:off x="5983790" y="2505456"/>
              <a:ext cx="2070100" cy="43525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CF9A20AE-E0FB-2451-0BEF-7AFBA284A628}"/>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36534"/>
            <a:stretch/>
          </p:blipFill>
          <p:spPr bwMode="auto">
            <a:xfrm>
              <a:off x="4153485" y="2505456"/>
              <a:ext cx="2763837" cy="4352544"/>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extLst>
              <a:ext uri="{FF2B5EF4-FFF2-40B4-BE49-F238E27FC236}">
                <a16:creationId xmlns:a16="http://schemas.microsoft.com/office/drawing/2014/main" xmlns="" id="{91A868F5-9F4C-6E89-816E-C15A8784A5A6}"/>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8805237" y="4944402"/>
            <a:ext cx="3161018" cy="1415467"/>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828105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16DD7BC-94A8-4051-BEFE-FAD37D236EE6}"/>
              </a:ext>
            </a:extLst>
          </p:cNvPr>
          <p:cNvPicPr>
            <a:picLocks noChangeAspect="1"/>
          </p:cNvPicPr>
          <p:nvPr/>
        </p:nvPicPr>
        <p:blipFill rotWithShape="1">
          <a:blip r:embed="rId3">
            <a:extLst>
              <a:ext uri="{28A0092B-C50C-407E-A947-70E740481C1C}">
                <a14:useLocalDpi xmlns:a14="http://schemas.microsoft.com/office/drawing/2010/main" val="0"/>
              </a:ext>
            </a:extLst>
          </a:blip>
          <a:srcRect l="28055"/>
          <a:stretch/>
        </p:blipFill>
        <p:spPr>
          <a:xfrm>
            <a:off x="0" y="-1"/>
            <a:ext cx="10160000" cy="6858001"/>
          </a:xfrm>
          <a:prstGeom prst="rect">
            <a:avLst/>
          </a:prstGeom>
        </p:spPr>
      </p:pic>
      <p:pic>
        <p:nvPicPr>
          <p:cNvPr id="8" name="Picture 7">
            <a:extLst>
              <a:ext uri="{FF2B5EF4-FFF2-40B4-BE49-F238E27FC236}">
                <a16:creationId xmlns:a16="http://schemas.microsoft.com/office/drawing/2014/main" xmlns="" id="{FCAE3259-9E09-4E0E-98BA-1BADBA1A573A}"/>
              </a:ext>
            </a:extLst>
          </p:cNvPr>
          <p:cNvPicPr>
            <a:picLocks noChangeAspect="1"/>
          </p:cNvPicPr>
          <p:nvPr/>
        </p:nvPicPr>
        <p:blipFill rotWithShape="1">
          <a:blip r:embed="rId3">
            <a:extLst>
              <a:ext uri="{28A0092B-C50C-407E-A947-70E740481C1C}">
                <a14:useLocalDpi xmlns:a14="http://schemas.microsoft.com/office/drawing/2010/main" val="0"/>
              </a:ext>
            </a:extLst>
          </a:blip>
          <a:srcRect l="82774" b="7572"/>
          <a:stretch/>
        </p:blipFill>
        <p:spPr>
          <a:xfrm flipH="1">
            <a:off x="10160000" y="35847"/>
            <a:ext cx="2032000" cy="6214532"/>
          </a:xfrm>
          <a:prstGeom prst="rect">
            <a:avLst/>
          </a:prstGeom>
        </p:spPr>
      </p:pic>
      <p:sp>
        <p:nvSpPr>
          <p:cNvPr id="2" name="TextBox 1">
            <a:extLst>
              <a:ext uri="{FF2B5EF4-FFF2-40B4-BE49-F238E27FC236}">
                <a16:creationId xmlns:a16="http://schemas.microsoft.com/office/drawing/2014/main" xmlns="" id="{95D39633-93AA-4E91-8C5D-3F05FA4AA275}"/>
              </a:ext>
            </a:extLst>
          </p:cNvPr>
          <p:cNvSpPr txBox="1"/>
          <p:nvPr/>
        </p:nvSpPr>
        <p:spPr>
          <a:xfrm>
            <a:off x="5317068" y="942510"/>
            <a:ext cx="6423377" cy="4401205"/>
          </a:xfrm>
          <a:prstGeom prst="rect">
            <a:avLst/>
          </a:prstGeom>
          <a:noFill/>
        </p:spPr>
        <p:txBody>
          <a:bodyPr wrap="square" rtlCol="0">
            <a:spAutoFit/>
          </a:bodyPr>
          <a:lstStyle/>
          <a:p>
            <a:pPr algn="just"/>
            <a:r>
              <a:rPr lang="en-GB" sz="4000" dirty="0">
                <a:latin typeface="Aharoni" panose="020B0604020202020204" pitchFamily="2" charset="-79"/>
                <a:cs typeface="Aharoni" panose="020B0604020202020204" pitchFamily="2" charset="-79"/>
              </a:rPr>
              <a:t>It is easier to build up a child than it is to </a:t>
            </a:r>
            <a:r>
              <a:rPr lang="en-GB" sz="4000">
                <a:latin typeface="Aharoni" panose="020B0604020202020204" pitchFamily="2" charset="-79"/>
                <a:cs typeface="Aharoni" panose="020B0604020202020204" pitchFamily="2" charset="-79"/>
              </a:rPr>
              <a:t>repair </a:t>
            </a:r>
            <a:r>
              <a:rPr lang="en-GB" sz="4000" smtClean="0">
                <a:latin typeface="Aharoni" panose="020B0604020202020204" pitchFamily="2" charset="-79"/>
                <a:cs typeface="Aharoni" panose="020B0604020202020204" pitchFamily="2" charset="-79"/>
              </a:rPr>
              <a:t>an </a:t>
            </a:r>
            <a:r>
              <a:rPr lang="en-GB" sz="4000" dirty="0">
                <a:latin typeface="Aharoni" panose="020B0604020202020204" pitchFamily="2" charset="-79"/>
                <a:cs typeface="Aharoni" panose="020B0604020202020204" pitchFamily="2" charset="-79"/>
              </a:rPr>
              <a:t>adult. </a:t>
            </a:r>
          </a:p>
          <a:p>
            <a:pPr algn="just"/>
            <a:r>
              <a:rPr lang="en-GB" sz="4000" dirty="0">
                <a:latin typeface="Aharoni" panose="020B0604020202020204" pitchFamily="2" charset="-79"/>
                <a:cs typeface="Aharoni" panose="020B0604020202020204" pitchFamily="2" charset="-79"/>
              </a:rPr>
              <a:t> </a:t>
            </a:r>
          </a:p>
          <a:p>
            <a:pPr algn="just"/>
            <a:r>
              <a:rPr lang="en-GB" sz="4000" dirty="0">
                <a:latin typeface="Aharoni" panose="020B0604020202020204" pitchFamily="2" charset="-79"/>
                <a:cs typeface="Aharoni" panose="020B0604020202020204" pitchFamily="2" charset="-79"/>
              </a:rPr>
              <a:t>Your words and actions have power in a child’s life. Use them wisely. </a:t>
            </a:r>
          </a:p>
        </p:txBody>
      </p:sp>
      <p:pic>
        <p:nvPicPr>
          <p:cNvPr id="9" name="Picture 8">
            <a:extLst>
              <a:ext uri="{FF2B5EF4-FFF2-40B4-BE49-F238E27FC236}">
                <a16:creationId xmlns:a16="http://schemas.microsoft.com/office/drawing/2014/main" xmlns="" id="{6C6080EA-F1A8-4C99-BE77-5E951653D427}"/>
              </a:ext>
            </a:extLst>
          </p:cNvPr>
          <p:cNvPicPr>
            <a:picLocks noChangeAspect="1"/>
          </p:cNvPicPr>
          <p:nvPr/>
        </p:nvPicPr>
        <p:blipFill rotWithShape="1">
          <a:blip r:embed="rId3">
            <a:extLst>
              <a:ext uri="{28A0092B-C50C-407E-A947-70E740481C1C}">
                <a14:useLocalDpi xmlns:a14="http://schemas.microsoft.com/office/drawing/2010/main" val="0"/>
              </a:ext>
            </a:extLst>
          </a:blip>
          <a:srcRect l="82774" t="82027" b="7572"/>
          <a:stretch/>
        </p:blipFill>
        <p:spPr>
          <a:xfrm flipH="1" flipV="1">
            <a:off x="10160000" y="6214533"/>
            <a:ext cx="2032000" cy="643467"/>
          </a:xfrm>
          <a:prstGeom prst="rect">
            <a:avLst/>
          </a:prstGeom>
        </p:spPr>
      </p:pic>
    </p:spTree>
    <p:extLst>
      <p:ext uri="{BB962C8B-B14F-4D97-AF65-F5344CB8AC3E}">
        <p14:creationId xmlns:p14="http://schemas.microsoft.com/office/powerpoint/2010/main" val="1099982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DF24D5AE-13E5-439D-972E-19CAA78AFF1B}"/>
              </a:ext>
            </a:extLst>
          </p:cNvPr>
          <p:cNvSpPr/>
          <p:nvPr/>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xmlns="" id="{0868A822-B7BB-4BAF-ACE7-BE54AB60C5D3}"/>
              </a:ext>
            </a:extLst>
          </p:cNvPr>
          <p:cNvSpPr/>
          <p:nvPr/>
        </p:nvSpPr>
        <p:spPr>
          <a:xfrm>
            <a:off x="704728" y="619760"/>
            <a:ext cx="10867512" cy="5557138"/>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4">
            <a:extLst>
              <a:ext uri="{FF2B5EF4-FFF2-40B4-BE49-F238E27FC236}">
                <a16:creationId xmlns:a16="http://schemas.microsoft.com/office/drawing/2014/main" xmlns="" id="{19E195E6-E81F-4AEE-9B67-477E0F4A96EA}"/>
              </a:ext>
            </a:extLst>
          </p:cNvPr>
          <p:cNvSpPr>
            <a:spLocks noGrp="1"/>
          </p:cNvSpPr>
          <p:nvPr>
            <p:ph idx="1"/>
          </p:nvPr>
        </p:nvSpPr>
        <p:spPr>
          <a:xfrm>
            <a:off x="1244863" y="2650928"/>
            <a:ext cx="6499506" cy="3017520"/>
          </a:xfrm>
        </p:spPr>
        <p:txBody>
          <a:bodyPr>
            <a:normAutofit/>
          </a:bodyPr>
          <a:lstStyle/>
          <a:p>
            <a:pPr marL="0" indent="0" algn="ctr">
              <a:buNone/>
            </a:pPr>
            <a:endParaRPr lang="en-GB" sz="2000" b="1"/>
          </a:p>
          <a:p>
            <a:pPr marL="0" indent="0" algn="ctr">
              <a:lnSpc>
                <a:spcPct val="150000"/>
              </a:lnSpc>
              <a:buNone/>
            </a:pPr>
            <a:r>
              <a:rPr lang="en-GB" sz="2000" b="1">
                <a:latin typeface="Ink Free" panose="03080402000500000000" pitchFamily="66" charset="0"/>
              </a:rPr>
              <a:t>My file should tell my story and capture this significant and life changing chapter in my life.                                             Think of me reading my file later in life as you add to it. Ask yourself will what I add make sense to me and it accurately reflects what happened?</a:t>
            </a:r>
          </a:p>
          <a:p>
            <a:pPr marL="0" indent="0" algn="ctr">
              <a:buNone/>
            </a:pPr>
            <a:endParaRPr lang="en-GB" sz="2000" b="1"/>
          </a:p>
          <a:p>
            <a:pPr marL="0" indent="0" algn="ctr">
              <a:buNone/>
            </a:pPr>
            <a:endParaRPr lang="en-GB" sz="2000" b="1"/>
          </a:p>
        </p:txBody>
      </p:sp>
      <p:sp>
        <p:nvSpPr>
          <p:cNvPr id="11" name="TextBox 10">
            <a:extLst>
              <a:ext uri="{FF2B5EF4-FFF2-40B4-BE49-F238E27FC236}">
                <a16:creationId xmlns:a16="http://schemas.microsoft.com/office/drawing/2014/main" xmlns="" id="{3F769B9F-9C63-45D0-8B7A-78E05878AEBA}"/>
              </a:ext>
            </a:extLst>
          </p:cNvPr>
          <p:cNvSpPr txBox="1"/>
          <p:nvPr/>
        </p:nvSpPr>
        <p:spPr>
          <a:xfrm>
            <a:off x="886814" y="1036320"/>
            <a:ext cx="7098946" cy="1661993"/>
          </a:xfrm>
          <a:prstGeom prst="rect">
            <a:avLst/>
          </a:prstGeom>
          <a:noFill/>
        </p:spPr>
        <p:txBody>
          <a:bodyPr wrap="square" rtlCol="0">
            <a:spAutoFit/>
          </a:bodyPr>
          <a:lstStyle/>
          <a:p>
            <a:pPr algn="just"/>
            <a:r>
              <a:rPr lang="en-GB" sz="2800" b="1">
                <a:solidFill>
                  <a:schemeClr val="bg1"/>
                </a:solidFill>
              </a:rPr>
              <a:t>Every</a:t>
            </a:r>
            <a:r>
              <a:rPr lang="en-GB" sz="2800">
                <a:solidFill>
                  <a:schemeClr val="bg1"/>
                </a:solidFill>
              </a:rPr>
              <a:t> child and young person should be able to understand what is said or written about them in their file.</a:t>
            </a:r>
          </a:p>
          <a:p>
            <a:endParaRPr lang="en-GB"/>
          </a:p>
        </p:txBody>
      </p:sp>
      <p:sp>
        <p:nvSpPr>
          <p:cNvPr id="12" name="TextBox 11">
            <a:extLst>
              <a:ext uri="{FF2B5EF4-FFF2-40B4-BE49-F238E27FC236}">
                <a16:creationId xmlns:a16="http://schemas.microsoft.com/office/drawing/2014/main" xmlns="" id="{06D34CB2-C383-480B-86FE-8E1AADC32C3C}"/>
              </a:ext>
            </a:extLst>
          </p:cNvPr>
          <p:cNvSpPr txBox="1"/>
          <p:nvPr/>
        </p:nvSpPr>
        <p:spPr>
          <a:xfrm>
            <a:off x="886814" y="2594798"/>
            <a:ext cx="645160" cy="1446550"/>
          </a:xfrm>
          <a:prstGeom prst="rect">
            <a:avLst/>
          </a:prstGeom>
          <a:noFill/>
        </p:spPr>
        <p:txBody>
          <a:bodyPr wrap="square" rtlCol="0">
            <a:spAutoFit/>
          </a:bodyPr>
          <a:lstStyle/>
          <a:p>
            <a:r>
              <a:rPr lang="en-GB" sz="8800">
                <a:latin typeface="Algerian" panose="04020705040A02060702" pitchFamily="82" charset="0"/>
              </a:rPr>
              <a:t>“</a:t>
            </a:r>
          </a:p>
        </p:txBody>
      </p:sp>
      <p:sp>
        <p:nvSpPr>
          <p:cNvPr id="13" name="TextBox 12">
            <a:extLst>
              <a:ext uri="{FF2B5EF4-FFF2-40B4-BE49-F238E27FC236}">
                <a16:creationId xmlns:a16="http://schemas.microsoft.com/office/drawing/2014/main" xmlns="" id="{4F0BB7FB-70C1-4713-BF32-1A3E0AD94257}"/>
              </a:ext>
            </a:extLst>
          </p:cNvPr>
          <p:cNvSpPr txBox="1"/>
          <p:nvPr/>
        </p:nvSpPr>
        <p:spPr>
          <a:xfrm rot="10800000">
            <a:off x="6511460" y="4388264"/>
            <a:ext cx="645160" cy="1446550"/>
          </a:xfrm>
          <a:prstGeom prst="rect">
            <a:avLst/>
          </a:prstGeom>
          <a:noFill/>
        </p:spPr>
        <p:txBody>
          <a:bodyPr wrap="square" rtlCol="0">
            <a:spAutoFit/>
          </a:bodyPr>
          <a:lstStyle/>
          <a:p>
            <a:r>
              <a:rPr lang="en-GB" sz="8800">
                <a:latin typeface="Algerian" panose="04020705040A02060702" pitchFamily="82" charset="0"/>
              </a:rPr>
              <a:t>“</a:t>
            </a:r>
          </a:p>
        </p:txBody>
      </p:sp>
      <p:pic>
        <p:nvPicPr>
          <p:cNvPr id="2" name="Picture 6">
            <a:extLst>
              <a:ext uri="{FF2B5EF4-FFF2-40B4-BE49-F238E27FC236}">
                <a16:creationId xmlns:a16="http://schemas.microsoft.com/office/drawing/2014/main" xmlns="" id="{C1E36D71-2EF7-A6A3-8C99-3BF847C8CB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534"/>
          <a:stretch/>
        </p:blipFill>
        <p:spPr bwMode="auto">
          <a:xfrm>
            <a:off x="8167847" y="620140"/>
            <a:ext cx="3468558" cy="6248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93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8433F9-B502-4F23-BFC6-25F966B13031}"/>
              </a:ext>
            </a:extLst>
          </p:cNvPr>
          <p:cNvSpPr>
            <a:spLocks noGrp="1"/>
          </p:cNvSpPr>
          <p:nvPr>
            <p:ph type="title"/>
          </p:nvPr>
        </p:nvSpPr>
        <p:spPr>
          <a:xfrm>
            <a:off x="838200" y="586765"/>
            <a:ext cx="10515600" cy="1325563"/>
          </a:xfrm>
        </p:spPr>
        <p:txBody>
          <a:bodyPr>
            <a:normAutofit/>
          </a:bodyPr>
          <a:lstStyle/>
          <a:p>
            <a:r>
              <a:rPr lang="en-GB" sz="6000" b="1"/>
              <a:t>MIND YOUR LANGUAGE</a:t>
            </a:r>
          </a:p>
        </p:txBody>
      </p:sp>
      <p:sp>
        <p:nvSpPr>
          <p:cNvPr id="4" name="Rectangle 3">
            <a:extLst>
              <a:ext uri="{FF2B5EF4-FFF2-40B4-BE49-F238E27FC236}">
                <a16:creationId xmlns:a16="http://schemas.microsoft.com/office/drawing/2014/main" xmlns="" id="{9689FA45-4ADB-4036-A631-755DCFD231E7}"/>
              </a:ext>
            </a:extLst>
          </p:cNvPr>
          <p:cNvSpPr/>
          <p:nvPr/>
        </p:nvSpPr>
        <p:spPr>
          <a:xfrm>
            <a:off x="0" y="1992086"/>
            <a:ext cx="12192000" cy="4865914"/>
          </a:xfrm>
          <a:custGeom>
            <a:avLst/>
            <a:gdLst>
              <a:gd name="connsiteX0" fmla="*/ 0 w 12192000"/>
              <a:gd name="connsiteY0" fmla="*/ 0 h 4865914"/>
              <a:gd name="connsiteX1" fmla="*/ 580571 w 12192000"/>
              <a:gd name="connsiteY1" fmla="*/ 0 h 4865914"/>
              <a:gd name="connsiteX2" fmla="*/ 1283063 w 12192000"/>
              <a:gd name="connsiteY2" fmla="*/ 0 h 4865914"/>
              <a:gd name="connsiteX3" fmla="*/ 1741714 w 12192000"/>
              <a:gd name="connsiteY3" fmla="*/ 0 h 4865914"/>
              <a:gd name="connsiteX4" fmla="*/ 2200366 w 12192000"/>
              <a:gd name="connsiteY4" fmla="*/ 0 h 4865914"/>
              <a:gd name="connsiteX5" fmla="*/ 2659017 w 12192000"/>
              <a:gd name="connsiteY5" fmla="*/ 0 h 4865914"/>
              <a:gd name="connsiteX6" fmla="*/ 3239589 w 12192000"/>
              <a:gd name="connsiteY6" fmla="*/ 0 h 4865914"/>
              <a:gd name="connsiteX7" fmla="*/ 3454400 w 12192000"/>
              <a:gd name="connsiteY7" fmla="*/ 0 h 4865914"/>
              <a:gd name="connsiteX8" fmla="*/ 3669211 w 12192000"/>
              <a:gd name="connsiteY8" fmla="*/ 0 h 4865914"/>
              <a:gd name="connsiteX9" fmla="*/ 3884023 w 12192000"/>
              <a:gd name="connsiteY9" fmla="*/ 0 h 4865914"/>
              <a:gd name="connsiteX10" fmla="*/ 4342674 w 12192000"/>
              <a:gd name="connsiteY10" fmla="*/ 0 h 4865914"/>
              <a:gd name="connsiteX11" fmla="*/ 5045166 w 12192000"/>
              <a:gd name="connsiteY11" fmla="*/ 0 h 4865914"/>
              <a:gd name="connsiteX12" fmla="*/ 5747657 w 12192000"/>
              <a:gd name="connsiteY12" fmla="*/ 0 h 4865914"/>
              <a:gd name="connsiteX13" fmla="*/ 5962469 w 12192000"/>
              <a:gd name="connsiteY13" fmla="*/ 0 h 4865914"/>
              <a:gd name="connsiteX14" fmla="*/ 6177280 w 12192000"/>
              <a:gd name="connsiteY14" fmla="*/ 0 h 4865914"/>
              <a:gd name="connsiteX15" fmla="*/ 7001691 w 12192000"/>
              <a:gd name="connsiteY15" fmla="*/ 0 h 4865914"/>
              <a:gd name="connsiteX16" fmla="*/ 7582263 w 12192000"/>
              <a:gd name="connsiteY16" fmla="*/ 0 h 4865914"/>
              <a:gd name="connsiteX17" fmla="*/ 8162834 w 12192000"/>
              <a:gd name="connsiteY17" fmla="*/ 0 h 4865914"/>
              <a:gd name="connsiteX18" fmla="*/ 8743406 w 12192000"/>
              <a:gd name="connsiteY18" fmla="*/ 0 h 4865914"/>
              <a:gd name="connsiteX19" fmla="*/ 9567817 w 12192000"/>
              <a:gd name="connsiteY19" fmla="*/ 0 h 4865914"/>
              <a:gd name="connsiteX20" fmla="*/ 10392229 w 12192000"/>
              <a:gd name="connsiteY20" fmla="*/ 0 h 4865914"/>
              <a:gd name="connsiteX21" fmla="*/ 10728960 w 12192000"/>
              <a:gd name="connsiteY21" fmla="*/ 0 h 4865914"/>
              <a:gd name="connsiteX22" fmla="*/ 11187611 w 12192000"/>
              <a:gd name="connsiteY22" fmla="*/ 0 h 4865914"/>
              <a:gd name="connsiteX23" fmla="*/ 11646263 w 12192000"/>
              <a:gd name="connsiteY23" fmla="*/ 0 h 4865914"/>
              <a:gd name="connsiteX24" fmla="*/ 12192000 w 12192000"/>
              <a:gd name="connsiteY24" fmla="*/ 0 h 4865914"/>
              <a:gd name="connsiteX25" fmla="*/ 12192000 w 12192000"/>
              <a:gd name="connsiteY25" fmla="*/ 394680 h 4865914"/>
              <a:gd name="connsiteX26" fmla="*/ 12192000 w 12192000"/>
              <a:gd name="connsiteY26" fmla="*/ 886678 h 4865914"/>
              <a:gd name="connsiteX27" fmla="*/ 12192000 w 12192000"/>
              <a:gd name="connsiteY27" fmla="*/ 1475994 h 4865914"/>
              <a:gd name="connsiteX28" fmla="*/ 12192000 w 12192000"/>
              <a:gd name="connsiteY28" fmla="*/ 2113969 h 4865914"/>
              <a:gd name="connsiteX29" fmla="*/ 12192000 w 12192000"/>
              <a:gd name="connsiteY29" fmla="*/ 2557308 h 4865914"/>
              <a:gd name="connsiteX30" fmla="*/ 12192000 w 12192000"/>
              <a:gd name="connsiteY30" fmla="*/ 3195284 h 4865914"/>
              <a:gd name="connsiteX31" fmla="*/ 12192000 w 12192000"/>
              <a:gd name="connsiteY31" fmla="*/ 3735941 h 4865914"/>
              <a:gd name="connsiteX32" fmla="*/ 12192000 w 12192000"/>
              <a:gd name="connsiteY32" fmla="*/ 4276598 h 4865914"/>
              <a:gd name="connsiteX33" fmla="*/ 12192000 w 12192000"/>
              <a:gd name="connsiteY33" fmla="*/ 4865914 h 4865914"/>
              <a:gd name="connsiteX34" fmla="*/ 11367589 w 12192000"/>
              <a:gd name="connsiteY34" fmla="*/ 4865914 h 4865914"/>
              <a:gd name="connsiteX35" fmla="*/ 10908937 w 12192000"/>
              <a:gd name="connsiteY35" fmla="*/ 4865914 h 4865914"/>
              <a:gd name="connsiteX36" fmla="*/ 10450286 w 12192000"/>
              <a:gd name="connsiteY36" fmla="*/ 4865914 h 4865914"/>
              <a:gd name="connsiteX37" fmla="*/ 9991634 w 12192000"/>
              <a:gd name="connsiteY37" fmla="*/ 4865914 h 4865914"/>
              <a:gd name="connsiteX38" fmla="*/ 9776823 w 12192000"/>
              <a:gd name="connsiteY38" fmla="*/ 4865914 h 4865914"/>
              <a:gd name="connsiteX39" fmla="*/ 8952411 w 12192000"/>
              <a:gd name="connsiteY39" fmla="*/ 4865914 h 4865914"/>
              <a:gd name="connsiteX40" fmla="*/ 8737600 w 12192000"/>
              <a:gd name="connsiteY40" fmla="*/ 4865914 h 4865914"/>
              <a:gd name="connsiteX41" fmla="*/ 8278949 w 12192000"/>
              <a:gd name="connsiteY41" fmla="*/ 4865914 h 4865914"/>
              <a:gd name="connsiteX42" fmla="*/ 7698377 w 12192000"/>
              <a:gd name="connsiteY42" fmla="*/ 4865914 h 4865914"/>
              <a:gd name="connsiteX43" fmla="*/ 6873966 w 12192000"/>
              <a:gd name="connsiteY43" fmla="*/ 4865914 h 4865914"/>
              <a:gd name="connsiteX44" fmla="*/ 6415314 w 12192000"/>
              <a:gd name="connsiteY44" fmla="*/ 4865914 h 4865914"/>
              <a:gd name="connsiteX45" fmla="*/ 5834743 w 12192000"/>
              <a:gd name="connsiteY45" fmla="*/ 4865914 h 4865914"/>
              <a:gd name="connsiteX46" fmla="*/ 5498011 w 12192000"/>
              <a:gd name="connsiteY46" fmla="*/ 4865914 h 4865914"/>
              <a:gd name="connsiteX47" fmla="*/ 4673600 w 12192000"/>
              <a:gd name="connsiteY47" fmla="*/ 4865914 h 4865914"/>
              <a:gd name="connsiteX48" fmla="*/ 4458789 w 12192000"/>
              <a:gd name="connsiteY48" fmla="*/ 4865914 h 4865914"/>
              <a:gd name="connsiteX49" fmla="*/ 3634377 w 12192000"/>
              <a:gd name="connsiteY49" fmla="*/ 4865914 h 4865914"/>
              <a:gd name="connsiteX50" fmla="*/ 2809966 w 12192000"/>
              <a:gd name="connsiteY50" fmla="*/ 4865914 h 4865914"/>
              <a:gd name="connsiteX51" fmla="*/ 2229394 w 12192000"/>
              <a:gd name="connsiteY51" fmla="*/ 4865914 h 4865914"/>
              <a:gd name="connsiteX52" fmla="*/ 1892663 w 12192000"/>
              <a:gd name="connsiteY52" fmla="*/ 4865914 h 4865914"/>
              <a:gd name="connsiteX53" fmla="*/ 1190171 w 12192000"/>
              <a:gd name="connsiteY53" fmla="*/ 4865914 h 4865914"/>
              <a:gd name="connsiteX54" fmla="*/ 0 w 12192000"/>
              <a:gd name="connsiteY54" fmla="*/ 4865914 h 4865914"/>
              <a:gd name="connsiteX55" fmla="*/ 0 w 12192000"/>
              <a:gd name="connsiteY55" fmla="*/ 4227939 h 4865914"/>
              <a:gd name="connsiteX56" fmla="*/ 0 w 12192000"/>
              <a:gd name="connsiteY56" fmla="*/ 3833259 h 4865914"/>
              <a:gd name="connsiteX57" fmla="*/ 0 w 12192000"/>
              <a:gd name="connsiteY57" fmla="*/ 3292602 h 4865914"/>
              <a:gd name="connsiteX58" fmla="*/ 0 w 12192000"/>
              <a:gd name="connsiteY58" fmla="*/ 2751945 h 4865914"/>
              <a:gd name="connsiteX59" fmla="*/ 0 w 12192000"/>
              <a:gd name="connsiteY59" fmla="*/ 2357265 h 4865914"/>
              <a:gd name="connsiteX60" fmla="*/ 0 w 12192000"/>
              <a:gd name="connsiteY60" fmla="*/ 1767949 h 4865914"/>
              <a:gd name="connsiteX61" fmla="*/ 0 w 12192000"/>
              <a:gd name="connsiteY61" fmla="*/ 1129973 h 4865914"/>
              <a:gd name="connsiteX62" fmla="*/ 0 w 12192000"/>
              <a:gd name="connsiteY62" fmla="*/ 589316 h 4865914"/>
              <a:gd name="connsiteX63" fmla="*/ 0 w 12192000"/>
              <a:gd name="connsiteY63" fmla="*/ 0 h 486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2192000" h="4865914" fill="none" extrusionOk="0">
                <a:moveTo>
                  <a:pt x="0" y="0"/>
                </a:moveTo>
                <a:cubicBezTo>
                  <a:pt x="244679" y="-52406"/>
                  <a:pt x="419648" y="59259"/>
                  <a:pt x="580571" y="0"/>
                </a:cubicBezTo>
                <a:cubicBezTo>
                  <a:pt x="741494" y="-59259"/>
                  <a:pt x="1003904" y="6989"/>
                  <a:pt x="1283063" y="0"/>
                </a:cubicBezTo>
                <a:cubicBezTo>
                  <a:pt x="1562222" y="-6989"/>
                  <a:pt x="1519191" y="42028"/>
                  <a:pt x="1741714" y="0"/>
                </a:cubicBezTo>
                <a:cubicBezTo>
                  <a:pt x="1964237" y="-42028"/>
                  <a:pt x="2089606" y="54807"/>
                  <a:pt x="2200366" y="0"/>
                </a:cubicBezTo>
                <a:cubicBezTo>
                  <a:pt x="2311126" y="-54807"/>
                  <a:pt x="2523977" y="12839"/>
                  <a:pt x="2659017" y="0"/>
                </a:cubicBezTo>
                <a:cubicBezTo>
                  <a:pt x="2794057" y="-12839"/>
                  <a:pt x="3123052" y="50908"/>
                  <a:pt x="3239589" y="0"/>
                </a:cubicBezTo>
                <a:cubicBezTo>
                  <a:pt x="3356126" y="-50908"/>
                  <a:pt x="3376862" y="3287"/>
                  <a:pt x="3454400" y="0"/>
                </a:cubicBezTo>
                <a:cubicBezTo>
                  <a:pt x="3531938" y="-3287"/>
                  <a:pt x="3610289" y="4780"/>
                  <a:pt x="3669211" y="0"/>
                </a:cubicBezTo>
                <a:cubicBezTo>
                  <a:pt x="3728133" y="-4780"/>
                  <a:pt x="3820385" y="18934"/>
                  <a:pt x="3884023" y="0"/>
                </a:cubicBezTo>
                <a:cubicBezTo>
                  <a:pt x="3947661" y="-18934"/>
                  <a:pt x="4128295" y="16564"/>
                  <a:pt x="4342674" y="0"/>
                </a:cubicBezTo>
                <a:cubicBezTo>
                  <a:pt x="4557053" y="-16564"/>
                  <a:pt x="4810079" y="79778"/>
                  <a:pt x="5045166" y="0"/>
                </a:cubicBezTo>
                <a:cubicBezTo>
                  <a:pt x="5280253" y="-79778"/>
                  <a:pt x="5603499" y="51425"/>
                  <a:pt x="5747657" y="0"/>
                </a:cubicBezTo>
                <a:cubicBezTo>
                  <a:pt x="5891815" y="-51425"/>
                  <a:pt x="5881551" y="2248"/>
                  <a:pt x="5962469" y="0"/>
                </a:cubicBezTo>
                <a:cubicBezTo>
                  <a:pt x="6043387" y="-2248"/>
                  <a:pt x="6073735" y="22177"/>
                  <a:pt x="6177280" y="0"/>
                </a:cubicBezTo>
                <a:cubicBezTo>
                  <a:pt x="6280825" y="-22177"/>
                  <a:pt x="6702239" y="24339"/>
                  <a:pt x="7001691" y="0"/>
                </a:cubicBezTo>
                <a:cubicBezTo>
                  <a:pt x="7301143" y="-24339"/>
                  <a:pt x="7441922" y="2303"/>
                  <a:pt x="7582263" y="0"/>
                </a:cubicBezTo>
                <a:cubicBezTo>
                  <a:pt x="7722604" y="-2303"/>
                  <a:pt x="8018783" y="7391"/>
                  <a:pt x="8162834" y="0"/>
                </a:cubicBezTo>
                <a:cubicBezTo>
                  <a:pt x="8306885" y="-7391"/>
                  <a:pt x="8547821" y="3226"/>
                  <a:pt x="8743406" y="0"/>
                </a:cubicBezTo>
                <a:cubicBezTo>
                  <a:pt x="8938991" y="-3226"/>
                  <a:pt x="9218754" y="65074"/>
                  <a:pt x="9567817" y="0"/>
                </a:cubicBezTo>
                <a:cubicBezTo>
                  <a:pt x="9916880" y="-65074"/>
                  <a:pt x="10094848" y="88950"/>
                  <a:pt x="10392229" y="0"/>
                </a:cubicBezTo>
                <a:cubicBezTo>
                  <a:pt x="10689610" y="-88950"/>
                  <a:pt x="10581895" y="32212"/>
                  <a:pt x="10728960" y="0"/>
                </a:cubicBezTo>
                <a:cubicBezTo>
                  <a:pt x="10876025" y="-32212"/>
                  <a:pt x="11059637" y="13307"/>
                  <a:pt x="11187611" y="0"/>
                </a:cubicBezTo>
                <a:cubicBezTo>
                  <a:pt x="11315585" y="-13307"/>
                  <a:pt x="11420324" y="30675"/>
                  <a:pt x="11646263" y="0"/>
                </a:cubicBezTo>
                <a:cubicBezTo>
                  <a:pt x="11872202" y="-30675"/>
                  <a:pt x="12063092" y="19220"/>
                  <a:pt x="12192000" y="0"/>
                </a:cubicBezTo>
                <a:cubicBezTo>
                  <a:pt x="12210270" y="180100"/>
                  <a:pt x="12156049" y="197464"/>
                  <a:pt x="12192000" y="394680"/>
                </a:cubicBezTo>
                <a:cubicBezTo>
                  <a:pt x="12227951" y="591896"/>
                  <a:pt x="12173763" y="698983"/>
                  <a:pt x="12192000" y="886678"/>
                </a:cubicBezTo>
                <a:cubicBezTo>
                  <a:pt x="12210237" y="1074373"/>
                  <a:pt x="12181190" y="1285935"/>
                  <a:pt x="12192000" y="1475994"/>
                </a:cubicBezTo>
                <a:cubicBezTo>
                  <a:pt x="12202810" y="1666053"/>
                  <a:pt x="12116820" y="1980627"/>
                  <a:pt x="12192000" y="2113969"/>
                </a:cubicBezTo>
                <a:cubicBezTo>
                  <a:pt x="12267180" y="2247312"/>
                  <a:pt x="12150160" y="2444226"/>
                  <a:pt x="12192000" y="2557308"/>
                </a:cubicBezTo>
                <a:cubicBezTo>
                  <a:pt x="12233840" y="2670390"/>
                  <a:pt x="12165752" y="2907605"/>
                  <a:pt x="12192000" y="3195284"/>
                </a:cubicBezTo>
                <a:cubicBezTo>
                  <a:pt x="12218248" y="3482963"/>
                  <a:pt x="12129534" y="3514656"/>
                  <a:pt x="12192000" y="3735941"/>
                </a:cubicBezTo>
                <a:cubicBezTo>
                  <a:pt x="12254466" y="3957226"/>
                  <a:pt x="12158972" y="4137824"/>
                  <a:pt x="12192000" y="4276598"/>
                </a:cubicBezTo>
                <a:cubicBezTo>
                  <a:pt x="12225028" y="4415372"/>
                  <a:pt x="12149948" y="4714054"/>
                  <a:pt x="12192000" y="4865914"/>
                </a:cubicBezTo>
                <a:cubicBezTo>
                  <a:pt x="11832275" y="4921318"/>
                  <a:pt x="11730479" y="4858491"/>
                  <a:pt x="11367589" y="4865914"/>
                </a:cubicBezTo>
                <a:cubicBezTo>
                  <a:pt x="11004699" y="4873337"/>
                  <a:pt x="11059793" y="4827444"/>
                  <a:pt x="10908937" y="4865914"/>
                </a:cubicBezTo>
                <a:cubicBezTo>
                  <a:pt x="10758081" y="4904384"/>
                  <a:pt x="10579430" y="4862920"/>
                  <a:pt x="10450286" y="4865914"/>
                </a:cubicBezTo>
                <a:cubicBezTo>
                  <a:pt x="10321142" y="4868908"/>
                  <a:pt x="10088373" y="4842408"/>
                  <a:pt x="9991634" y="4865914"/>
                </a:cubicBezTo>
                <a:cubicBezTo>
                  <a:pt x="9894895" y="4889420"/>
                  <a:pt x="9861780" y="4860084"/>
                  <a:pt x="9776823" y="4865914"/>
                </a:cubicBezTo>
                <a:cubicBezTo>
                  <a:pt x="9691866" y="4871744"/>
                  <a:pt x="9146644" y="4782704"/>
                  <a:pt x="8952411" y="4865914"/>
                </a:cubicBezTo>
                <a:cubicBezTo>
                  <a:pt x="8758178" y="4949124"/>
                  <a:pt x="8829460" y="4854404"/>
                  <a:pt x="8737600" y="4865914"/>
                </a:cubicBezTo>
                <a:cubicBezTo>
                  <a:pt x="8645740" y="4877424"/>
                  <a:pt x="8417169" y="4851075"/>
                  <a:pt x="8278949" y="4865914"/>
                </a:cubicBezTo>
                <a:cubicBezTo>
                  <a:pt x="8140729" y="4880753"/>
                  <a:pt x="7934868" y="4853823"/>
                  <a:pt x="7698377" y="4865914"/>
                </a:cubicBezTo>
                <a:cubicBezTo>
                  <a:pt x="7461886" y="4878005"/>
                  <a:pt x="7058989" y="4833588"/>
                  <a:pt x="6873966" y="4865914"/>
                </a:cubicBezTo>
                <a:cubicBezTo>
                  <a:pt x="6688943" y="4898240"/>
                  <a:pt x="6516380" y="4864157"/>
                  <a:pt x="6415314" y="4865914"/>
                </a:cubicBezTo>
                <a:cubicBezTo>
                  <a:pt x="6314248" y="4867671"/>
                  <a:pt x="6011237" y="4799469"/>
                  <a:pt x="5834743" y="4865914"/>
                </a:cubicBezTo>
                <a:cubicBezTo>
                  <a:pt x="5658249" y="4932359"/>
                  <a:pt x="5612382" y="4845937"/>
                  <a:pt x="5498011" y="4865914"/>
                </a:cubicBezTo>
                <a:cubicBezTo>
                  <a:pt x="5383640" y="4885891"/>
                  <a:pt x="4939868" y="4838166"/>
                  <a:pt x="4673600" y="4865914"/>
                </a:cubicBezTo>
                <a:cubicBezTo>
                  <a:pt x="4407332" y="4893662"/>
                  <a:pt x="4532404" y="4860665"/>
                  <a:pt x="4458789" y="4865914"/>
                </a:cubicBezTo>
                <a:cubicBezTo>
                  <a:pt x="4385174" y="4871163"/>
                  <a:pt x="3911996" y="4860192"/>
                  <a:pt x="3634377" y="4865914"/>
                </a:cubicBezTo>
                <a:cubicBezTo>
                  <a:pt x="3356758" y="4871636"/>
                  <a:pt x="3037012" y="4801347"/>
                  <a:pt x="2809966" y="4865914"/>
                </a:cubicBezTo>
                <a:cubicBezTo>
                  <a:pt x="2582920" y="4930481"/>
                  <a:pt x="2431106" y="4859745"/>
                  <a:pt x="2229394" y="4865914"/>
                </a:cubicBezTo>
                <a:cubicBezTo>
                  <a:pt x="2027682" y="4872083"/>
                  <a:pt x="2025771" y="4828695"/>
                  <a:pt x="1892663" y="4865914"/>
                </a:cubicBezTo>
                <a:cubicBezTo>
                  <a:pt x="1759555" y="4903133"/>
                  <a:pt x="1424626" y="4798128"/>
                  <a:pt x="1190171" y="4865914"/>
                </a:cubicBezTo>
                <a:cubicBezTo>
                  <a:pt x="955716" y="4933700"/>
                  <a:pt x="350656" y="4853575"/>
                  <a:pt x="0" y="4865914"/>
                </a:cubicBezTo>
                <a:cubicBezTo>
                  <a:pt x="-12708" y="4720270"/>
                  <a:pt x="61249" y="4405206"/>
                  <a:pt x="0" y="4227939"/>
                </a:cubicBezTo>
                <a:cubicBezTo>
                  <a:pt x="-61249" y="4050673"/>
                  <a:pt x="16306" y="4025701"/>
                  <a:pt x="0" y="3833259"/>
                </a:cubicBezTo>
                <a:cubicBezTo>
                  <a:pt x="-16306" y="3640817"/>
                  <a:pt x="57022" y="3499401"/>
                  <a:pt x="0" y="3292602"/>
                </a:cubicBezTo>
                <a:cubicBezTo>
                  <a:pt x="-57022" y="3085803"/>
                  <a:pt x="5953" y="2872736"/>
                  <a:pt x="0" y="2751945"/>
                </a:cubicBezTo>
                <a:cubicBezTo>
                  <a:pt x="-5953" y="2631154"/>
                  <a:pt x="43556" y="2456764"/>
                  <a:pt x="0" y="2357265"/>
                </a:cubicBezTo>
                <a:cubicBezTo>
                  <a:pt x="-43556" y="2257766"/>
                  <a:pt x="61811" y="1983174"/>
                  <a:pt x="0" y="1767949"/>
                </a:cubicBezTo>
                <a:cubicBezTo>
                  <a:pt x="-61811" y="1552724"/>
                  <a:pt x="67665" y="1262253"/>
                  <a:pt x="0" y="1129973"/>
                </a:cubicBezTo>
                <a:cubicBezTo>
                  <a:pt x="-67665" y="997693"/>
                  <a:pt x="49912" y="731628"/>
                  <a:pt x="0" y="589316"/>
                </a:cubicBezTo>
                <a:cubicBezTo>
                  <a:pt x="-49912" y="447004"/>
                  <a:pt x="25463" y="170459"/>
                  <a:pt x="0" y="0"/>
                </a:cubicBezTo>
                <a:close/>
              </a:path>
              <a:path w="12192000" h="4865914" stroke="0" extrusionOk="0">
                <a:moveTo>
                  <a:pt x="0" y="0"/>
                </a:moveTo>
                <a:cubicBezTo>
                  <a:pt x="83298" y="-10920"/>
                  <a:pt x="167206" y="17654"/>
                  <a:pt x="214811" y="0"/>
                </a:cubicBezTo>
                <a:cubicBezTo>
                  <a:pt x="262416" y="-17654"/>
                  <a:pt x="393447" y="21325"/>
                  <a:pt x="551543" y="0"/>
                </a:cubicBezTo>
                <a:cubicBezTo>
                  <a:pt x="709639" y="-21325"/>
                  <a:pt x="751934" y="2835"/>
                  <a:pt x="888274" y="0"/>
                </a:cubicBezTo>
                <a:cubicBezTo>
                  <a:pt x="1024614" y="-2835"/>
                  <a:pt x="1056957" y="7360"/>
                  <a:pt x="1103086" y="0"/>
                </a:cubicBezTo>
                <a:cubicBezTo>
                  <a:pt x="1149215" y="-7360"/>
                  <a:pt x="1288781" y="29625"/>
                  <a:pt x="1439817" y="0"/>
                </a:cubicBezTo>
                <a:cubicBezTo>
                  <a:pt x="1590853" y="-29625"/>
                  <a:pt x="1930312" y="10325"/>
                  <a:pt x="2264229" y="0"/>
                </a:cubicBezTo>
                <a:cubicBezTo>
                  <a:pt x="2598146" y="-10325"/>
                  <a:pt x="2445367" y="33487"/>
                  <a:pt x="2600960" y="0"/>
                </a:cubicBezTo>
                <a:cubicBezTo>
                  <a:pt x="2756553" y="-33487"/>
                  <a:pt x="2950201" y="15124"/>
                  <a:pt x="3181531" y="0"/>
                </a:cubicBezTo>
                <a:cubicBezTo>
                  <a:pt x="3412861" y="-15124"/>
                  <a:pt x="3556261" y="51244"/>
                  <a:pt x="3762103" y="0"/>
                </a:cubicBezTo>
                <a:cubicBezTo>
                  <a:pt x="3967945" y="-51244"/>
                  <a:pt x="4266690" y="98678"/>
                  <a:pt x="4586514" y="0"/>
                </a:cubicBezTo>
                <a:cubicBezTo>
                  <a:pt x="4906338" y="-98678"/>
                  <a:pt x="4829678" y="33310"/>
                  <a:pt x="4923246" y="0"/>
                </a:cubicBezTo>
                <a:cubicBezTo>
                  <a:pt x="5016814" y="-33310"/>
                  <a:pt x="5330729" y="39873"/>
                  <a:pt x="5503817" y="0"/>
                </a:cubicBezTo>
                <a:cubicBezTo>
                  <a:pt x="5676905" y="-39873"/>
                  <a:pt x="5631772" y="7894"/>
                  <a:pt x="5718629" y="0"/>
                </a:cubicBezTo>
                <a:cubicBezTo>
                  <a:pt x="5805486" y="-7894"/>
                  <a:pt x="5891072" y="21577"/>
                  <a:pt x="6055360" y="0"/>
                </a:cubicBezTo>
                <a:cubicBezTo>
                  <a:pt x="6219648" y="-21577"/>
                  <a:pt x="6371660" y="40216"/>
                  <a:pt x="6514011" y="0"/>
                </a:cubicBezTo>
                <a:cubicBezTo>
                  <a:pt x="6656362" y="-40216"/>
                  <a:pt x="6877220" y="40616"/>
                  <a:pt x="6972663" y="0"/>
                </a:cubicBezTo>
                <a:cubicBezTo>
                  <a:pt x="7068106" y="-40616"/>
                  <a:pt x="7355108" y="42923"/>
                  <a:pt x="7553234" y="0"/>
                </a:cubicBezTo>
                <a:cubicBezTo>
                  <a:pt x="7751360" y="-42923"/>
                  <a:pt x="8144301" y="5197"/>
                  <a:pt x="8377646" y="0"/>
                </a:cubicBezTo>
                <a:cubicBezTo>
                  <a:pt x="8610991" y="-5197"/>
                  <a:pt x="8600582" y="38979"/>
                  <a:pt x="8714377" y="0"/>
                </a:cubicBezTo>
                <a:cubicBezTo>
                  <a:pt x="8828172" y="-38979"/>
                  <a:pt x="9176007" y="55112"/>
                  <a:pt x="9294949" y="0"/>
                </a:cubicBezTo>
                <a:cubicBezTo>
                  <a:pt x="9413891" y="-55112"/>
                  <a:pt x="9844117" y="24236"/>
                  <a:pt x="9997440" y="0"/>
                </a:cubicBezTo>
                <a:cubicBezTo>
                  <a:pt x="10150763" y="-24236"/>
                  <a:pt x="10327075" y="29399"/>
                  <a:pt x="10578011" y="0"/>
                </a:cubicBezTo>
                <a:cubicBezTo>
                  <a:pt x="10828947" y="-29399"/>
                  <a:pt x="10934329" y="54031"/>
                  <a:pt x="11036663" y="0"/>
                </a:cubicBezTo>
                <a:cubicBezTo>
                  <a:pt x="11138997" y="-54031"/>
                  <a:pt x="11497979" y="14800"/>
                  <a:pt x="11617234" y="0"/>
                </a:cubicBezTo>
                <a:cubicBezTo>
                  <a:pt x="11736489" y="-14800"/>
                  <a:pt x="11938132" y="60831"/>
                  <a:pt x="12192000" y="0"/>
                </a:cubicBezTo>
                <a:cubicBezTo>
                  <a:pt x="12197932" y="153893"/>
                  <a:pt x="12147797" y="275095"/>
                  <a:pt x="12192000" y="540657"/>
                </a:cubicBezTo>
                <a:cubicBezTo>
                  <a:pt x="12236203" y="806219"/>
                  <a:pt x="12142620" y="763576"/>
                  <a:pt x="12192000" y="983996"/>
                </a:cubicBezTo>
                <a:cubicBezTo>
                  <a:pt x="12241380" y="1204416"/>
                  <a:pt x="12147893" y="1313720"/>
                  <a:pt x="12192000" y="1573312"/>
                </a:cubicBezTo>
                <a:cubicBezTo>
                  <a:pt x="12236107" y="1832904"/>
                  <a:pt x="12170531" y="1925237"/>
                  <a:pt x="12192000" y="2065310"/>
                </a:cubicBezTo>
                <a:cubicBezTo>
                  <a:pt x="12213469" y="2205383"/>
                  <a:pt x="12180571" y="2271367"/>
                  <a:pt x="12192000" y="2459990"/>
                </a:cubicBezTo>
                <a:cubicBezTo>
                  <a:pt x="12203429" y="2648613"/>
                  <a:pt x="12173544" y="2843315"/>
                  <a:pt x="12192000" y="3000647"/>
                </a:cubicBezTo>
                <a:cubicBezTo>
                  <a:pt x="12210456" y="3157979"/>
                  <a:pt x="12163268" y="3395819"/>
                  <a:pt x="12192000" y="3541304"/>
                </a:cubicBezTo>
                <a:cubicBezTo>
                  <a:pt x="12220732" y="3686789"/>
                  <a:pt x="12175911" y="4003278"/>
                  <a:pt x="12192000" y="4179279"/>
                </a:cubicBezTo>
                <a:cubicBezTo>
                  <a:pt x="12208089" y="4355280"/>
                  <a:pt x="12184926" y="4580884"/>
                  <a:pt x="12192000" y="4865914"/>
                </a:cubicBezTo>
                <a:cubicBezTo>
                  <a:pt x="11874156" y="4891562"/>
                  <a:pt x="11724299" y="4796505"/>
                  <a:pt x="11489509" y="4865914"/>
                </a:cubicBezTo>
                <a:cubicBezTo>
                  <a:pt x="11254719" y="4935323"/>
                  <a:pt x="11065612" y="4850868"/>
                  <a:pt x="10787017" y="4865914"/>
                </a:cubicBezTo>
                <a:cubicBezTo>
                  <a:pt x="10508422" y="4880960"/>
                  <a:pt x="10514864" y="4864652"/>
                  <a:pt x="10328366" y="4865914"/>
                </a:cubicBezTo>
                <a:cubicBezTo>
                  <a:pt x="10141868" y="4867176"/>
                  <a:pt x="10162302" y="4854292"/>
                  <a:pt x="10113554" y="4865914"/>
                </a:cubicBezTo>
                <a:cubicBezTo>
                  <a:pt x="10064806" y="4877536"/>
                  <a:pt x="9613965" y="4847532"/>
                  <a:pt x="9411063" y="4865914"/>
                </a:cubicBezTo>
                <a:cubicBezTo>
                  <a:pt x="9208161" y="4884296"/>
                  <a:pt x="9089101" y="4848908"/>
                  <a:pt x="8830491" y="4865914"/>
                </a:cubicBezTo>
                <a:cubicBezTo>
                  <a:pt x="8571881" y="4882920"/>
                  <a:pt x="8583741" y="4857703"/>
                  <a:pt x="8493760" y="4865914"/>
                </a:cubicBezTo>
                <a:cubicBezTo>
                  <a:pt x="8403779" y="4874125"/>
                  <a:pt x="8366574" y="4862440"/>
                  <a:pt x="8278949" y="4865914"/>
                </a:cubicBezTo>
                <a:cubicBezTo>
                  <a:pt x="8191324" y="4869388"/>
                  <a:pt x="7899460" y="4840323"/>
                  <a:pt x="7698377" y="4865914"/>
                </a:cubicBezTo>
                <a:cubicBezTo>
                  <a:pt x="7497294" y="4891505"/>
                  <a:pt x="7246474" y="4839403"/>
                  <a:pt x="7117806" y="4865914"/>
                </a:cubicBezTo>
                <a:cubicBezTo>
                  <a:pt x="6989138" y="4892425"/>
                  <a:pt x="6698510" y="4865844"/>
                  <a:pt x="6537234" y="4865914"/>
                </a:cubicBezTo>
                <a:cubicBezTo>
                  <a:pt x="6375958" y="4865984"/>
                  <a:pt x="6161487" y="4833809"/>
                  <a:pt x="5956663" y="4865914"/>
                </a:cubicBezTo>
                <a:cubicBezTo>
                  <a:pt x="5751839" y="4898019"/>
                  <a:pt x="5381377" y="4831085"/>
                  <a:pt x="5132251" y="4865914"/>
                </a:cubicBezTo>
                <a:cubicBezTo>
                  <a:pt x="4883125" y="4900743"/>
                  <a:pt x="4987153" y="4840545"/>
                  <a:pt x="4917440" y="4865914"/>
                </a:cubicBezTo>
                <a:cubicBezTo>
                  <a:pt x="4847727" y="4891283"/>
                  <a:pt x="4551115" y="4841708"/>
                  <a:pt x="4336869" y="4865914"/>
                </a:cubicBezTo>
                <a:cubicBezTo>
                  <a:pt x="4122623" y="4890120"/>
                  <a:pt x="3993556" y="4852965"/>
                  <a:pt x="3756297" y="4865914"/>
                </a:cubicBezTo>
                <a:cubicBezTo>
                  <a:pt x="3519038" y="4878863"/>
                  <a:pt x="3524433" y="4852327"/>
                  <a:pt x="3297646" y="4865914"/>
                </a:cubicBezTo>
                <a:cubicBezTo>
                  <a:pt x="3070859" y="4879501"/>
                  <a:pt x="3019582" y="4829613"/>
                  <a:pt x="2838994" y="4865914"/>
                </a:cubicBezTo>
                <a:cubicBezTo>
                  <a:pt x="2658406" y="4902215"/>
                  <a:pt x="2706425" y="4859074"/>
                  <a:pt x="2624183" y="4865914"/>
                </a:cubicBezTo>
                <a:cubicBezTo>
                  <a:pt x="2541941" y="4872754"/>
                  <a:pt x="2329003" y="4855454"/>
                  <a:pt x="2043611" y="4865914"/>
                </a:cubicBezTo>
                <a:cubicBezTo>
                  <a:pt x="1758219" y="4876374"/>
                  <a:pt x="1824460" y="4835696"/>
                  <a:pt x="1706880" y="4865914"/>
                </a:cubicBezTo>
                <a:cubicBezTo>
                  <a:pt x="1589300" y="4896132"/>
                  <a:pt x="1112504" y="4769299"/>
                  <a:pt x="882469" y="4865914"/>
                </a:cubicBezTo>
                <a:cubicBezTo>
                  <a:pt x="652434" y="4962529"/>
                  <a:pt x="744766" y="4861129"/>
                  <a:pt x="667657" y="4865914"/>
                </a:cubicBezTo>
                <a:cubicBezTo>
                  <a:pt x="590548" y="4870699"/>
                  <a:pt x="200166" y="4862996"/>
                  <a:pt x="0" y="4865914"/>
                </a:cubicBezTo>
                <a:cubicBezTo>
                  <a:pt x="-38644" y="4764718"/>
                  <a:pt x="31650" y="4582280"/>
                  <a:pt x="0" y="4373916"/>
                </a:cubicBezTo>
                <a:cubicBezTo>
                  <a:pt x="-31650" y="4165552"/>
                  <a:pt x="15018" y="4158137"/>
                  <a:pt x="0" y="3979236"/>
                </a:cubicBezTo>
                <a:cubicBezTo>
                  <a:pt x="-15018" y="3800335"/>
                  <a:pt x="2554" y="3528118"/>
                  <a:pt x="0" y="3341261"/>
                </a:cubicBezTo>
                <a:cubicBezTo>
                  <a:pt x="-2554" y="3154405"/>
                  <a:pt x="32733" y="3045035"/>
                  <a:pt x="0" y="2897922"/>
                </a:cubicBezTo>
                <a:cubicBezTo>
                  <a:pt x="-32733" y="2750809"/>
                  <a:pt x="40256" y="2543029"/>
                  <a:pt x="0" y="2405924"/>
                </a:cubicBezTo>
                <a:cubicBezTo>
                  <a:pt x="-40256" y="2268819"/>
                  <a:pt x="44636" y="2102591"/>
                  <a:pt x="0" y="2011244"/>
                </a:cubicBezTo>
                <a:cubicBezTo>
                  <a:pt x="-44636" y="1919897"/>
                  <a:pt x="49636" y="1727551"/>
                  <a:pt x="0" y="1567906"/>
                </a:cubicBezTo>
                <a:cubicBezTo>
                  <a:pt x="-49636" y="1408261"/>
                  <a:pt x="10308" y="1096001"/>
                  <a:pt x="0" y="929930"/>
                </a:cubicBezTo>
                <a:cubicBezTo>
                  <a:pt x="-10308" y="763859"/>
                  <a:pt x="55523" y="353222"/>
                  <a:pt x="0" y="0"/>
                </a:cubicBezTo>
                <a:close/>
              </a:path>
            </a:pathLst>
          </a:custGeom>
          <a:solidFill>
            <a:srgbClr val="00B0F0"/>
          </a:solidFill>
          <a:ln>
            <a:noFill/>
            <a:extLst>
              <a:ext uri="{C807C97D-BFC1-408E-A445-0C87EB9F89A2}">
                <ask:lineSketchStyleProps xmlns:ask="http://schemas.microsoft.com/office/drawing/2018/sketchyshapes" xmlns="" sd="4124884393">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Abadi" panose="020B0604020104020204" pitchFamily="34" charset="0"/>
            </a:endParaRPr>
          </a:p>
        </p:txBody>
      </p:sp>
      <p:pic>
        <p:nvPicPr>
          <p:cNvPr id="5" name="Content Placeholder 4" descr="Graphical user interface, application, Word, PowerPoint&#10;&#10;Description automatically generated">
            <a:extLst>
              <a:ext uri="{FF2B5EF4-FFF2-40B4-BE49-F238E27FC236}">
                <a16:creationId xmlns:a16="http://schemas.microsoft.com/office/drawing/2014/main" xmlns="" id="{FEE96855-8CFE-4613-A2DA-71280645DB2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7571" t="28650" r="37652" b="6975"/>
          <a:stretch/>
        </p:blipFill>
        <p:spPr>
          <a:xfrm rot="21240097">
            <a:off x="7421304" y="1381897"/>
            <a:ext cx="4598127" cy="6460174"/>
          </a:xfrm>
          <a:ln>
            <a:solidFill>
              <a:schemeClr val="bg1">
                <a:lumMod val="85000"/>
              </a:schemeClr>
            </a:solidFill>
          </a:ln>
        </p:spPr>
      </p:pic>
      <p:sp>
        <p:nvSpPr>
          <p:cNvPr id="6" name="Content Placeholder 2">
            <a:extLst>
              <a:ext uri="{FF2B5EF4-FFF2-40B4-BE49-F238E27FC236}">
                <a16:creationId xmlns:a16="http://schemas.microsoft.com/office/drawing/2014/main" xmlns="" id="{298F8C51-6FA1-480E-AD7A-F955F9A8AA05}"/>
              </a:ext>
            </a:extLst>
          </p:cNvPr>
          <p:cNvSpPr txBox="1">
            <a:spLocks/>
          </p:cNvSpPr>
          <p:nvPr/>
        </p:nvSpPr>
        <p:spPr>
          <a:xfrm>
            <a:off x="926335" y="2260056"/>
            <a:ext cx="5660570" cy="2838262"/>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just">
              <a:buNone/>
            </a:pPr>
            <a:r>
              <a:rPr lang="en-GB" sz="2800" b="1">
                <a:latin typeface="Aharoni" panose="02010803020104030203" pitchFamily="2" charset="-79"/>
                <a:cs typeface="Aharoni" panose="02010803020104030203" pitchFamily="2" charset="-79"/>
              </a:rPr>
              <a:t>FJYPB members have identified a number of words or phrases that they have heard spoken or written about them during their proceedings that they want to change. </a:t>
            </a:r>
          </a:p>
        </p:txBody>
      </p:sp>
      <p:sp>
        <p:nvSpPr>
          <p:cNvPr id="7" name="Content Placeholder 2">
            <a:extLst>
              <a:ext uri="{FF2B5EF4-FFF2-40B4-BE49-F238E27FC236}">
                <a16:creationId xmlns:a16="http://schemas.microsoft.com/office/drawing/2014/main" xmlns="" id="{80A8D4D8-1F52-4013-B936-55F5C4630A95}"/>
              </a:ext>
            </a:extLst>
          </p:cNvPr>
          <p:cNvSpPr txBox="1">
            <a:spLocks/>
          </p:cNvSpPr>
          <p:nvPr/>
        </p:nvSpPr>
        <p:spPr>
          <a:xfrm>
            <a:off x="926335" y="5257834"/>
            <a:ext cx="5660570" cy="759548"/>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just">
              <a:buNone/>
            </a:pPr>
            <a:r>
              <a:rPr lang="en-GB" sz="2800">
                <a:solidFill>
                  <a:srgbClr val="FFFF00"/>
                </a:solidFill>
              </a:rPr>
              <a:t>Available at www.cafcass/fjypb</a:t>
            </a:r>
          </a:p>
        </p:txBody>
      </p:sp>
      <p:sp>
        <p:nvSpPr>
          <p:cNvPr id="8" name="Rectangle 7">
            <a:extLst>
              <a:ext uri="{FF2B5EF4-FFF2-40B4-BE49-F238E27FC236}">
                <a16:creationId xmlns:a16="http://schemas.microsoft.com/office/drawing/2014/main" xmlns="" id="{A350DD23-4B5C-4A3A-AA2A-C5361AAA1DB2}"/>
              </a:ext>
            </a:extLst>
          </p:cNvPr>
          <p:cNvSpPr/>
          <p:nvPr/>
        </p:nvSpPr>
        <p:spPr>
          <a:xfrm>
            <a:off x="704728" y="619760"/>
            <a:ext cx="10867512" cy="5557138"/>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2814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3CA37137-7A1C-4C09-B28D-5C75F57FAD83}"/>
              </a:ext>
            </a:extLst>
          </p:cNvPr>
          <p:cNvSpPr/>
          <p:nvPr/>
        </p:nvSpPr>
        <p:spPr>
          <a:xfrm>
            <a:off x="0" y="1698171"/>
            <a:ext cx="12192000" cy="5159829"/>
          </a:xfrm>
          <a:custGeom>
            <a:avLst/>
            <a:gdLst>
              <a:gd name="connsiteX0" fmla="*/ 0 w 12192000"/>
              <a:gd name="connsiteY0" fmla="*/ 0 h 5159829"/>
              <a:gd name="connsiteX1" fmla="*/ 580571 w 12192000"/>
              <a:gd name="connsiteY1" fmla="*/ 0 h 5159829"/>
              <a:gd name="connsiteX2" fmla="*/ 1283063 w 12192000"/>
              <a:gd name="connsiteY2" fmla="*/ 0 h 5159829"/>
              <a:gd name="connsiteX3" fmla="*/ 1741714 w 12192000"/>
              <a:gd name="connsiteY3" fmla="*/ 0 h 5159829"/>
              <a:gd name="connsiteX4" fmla="*/ 2200366 w 12192000"/>
              <a:gd name="connsiteY4" fmla="*/ 0 h 5159829"/>
              <a:gd name="connsiteX5" fmla="*/ 2659017 w 12192000"/>
              <a:gd name="connsiteY5" fmla="*/ 0 h 5159829"/>
              <a:gd name="connsiteX6" fmla="*/ 3239589 w 12192000"/>
              <a:gd name="connsiteY6" fmla="*/ 0 h 5159829"/>
              <a:gd name="connsiteX7" fmla="*/ 3454400 w 12192000"/>
              <a:gd name="connsiteY7" fmla="*/ 0 h 5159829"/>
              <a:gd name="connsiteX8" fmla="*/ 3669211 w 12192000"/>
              <a:gd name="connsiteY8" fmla="*/ 0 h 5159829"/>
              <a:gd name="connsiteX9" fmla="*/ 3884023 w 12192000"/>
              <a:gd name="connsiteY9" fmla="*/ 0 h 5159829"/>
              <a:gd name="connsiteX10" fmla="*/ 4342674 w 12192000"/>
              <a:gd name="connsiteY10" fmla="*/ 0 h 5159829"/>
              <a:gd name="connsiteX11" fmla="*/ 5045166 w 12192000"/>
              <a:gd name="connsiteY11" fmla="*/ 0 h 5159829"/>
              <a:gd name="connsiteX12" fmla="*/ 5747657 w 12192000"/>
              <a:gd name="connsiteY12" fmla="*/ 0 h 5159829"/>
              <a:gd name="connsiteX13" fmla="*/ 5962469 w 12192000"/>
              <a:gd name="connsiteY13" fmla="*/ 0 h 5159829"/>
              <a:gd name="connsiteX14" fmla="*/ 6177280 w 12192000"/>
              <a:gd name="connsiteY14" fmla="*/ 0 h 5159829"/>
              <a:gd name="connsiteX15" fmla="*/ 7001691 w 12192000"/>
              <a:gd name="connsiteY15" fmla="*/ 0 h 5159829"/>
              <a:gd name="connsiteX16" fmla="*/ 7582263 w 12192000"/>
              <a:gd name="connsiteY16" fmla="*/ 0 h 5159829"/>
              <a:gd name="connsiteX17" fmla="*/ 8162834 w 12192000"/>
              <a:gd name="connsiteY17" fmla="*/ 0 h 5159829"/>
              <a:gd name="connsiteX18" fmla="*/ 8743406 w 12192000"/>
              <a:gd name="connsiteY18" fmla="*/ 0 h 5159829"/>
              <a:gd name="connsiteX19" fmla="*/ 9567817 w 12192000"/>
              <a:gd name="connsiteY19" fmla="*/ 0 h 5159829"/>
              <a:gd name="connsiteX20" fmla="*/ 10392229 w 12192000"/>
              <a:gd name="connsiteY20" fmla="*/ 0 h 5159829"/>
              <a:gd name="connsiteX21" fmla="*/ 10728960 w 12192000"/>
              <a:gd name="connsiteY21" fmla="*/ 0 h 5159829"/>
              <a:gd name="connsiteX22" fmla="*/ 11187611 w 12192000"/>
              <a:gd name="connsiteY22" fmla="*/ 0 h 5159829"/>
              <a:gd name="connsiteX23" fmla="*/ 11646263 w 12192000"/>
              <a:gd name="connsiteY23" fmla="*/ 0 h 5159829"/>
              <a:gd name="connsiteX24" fmla="*/ 12192000 w 12192000"/>
              <a:gd name="connsiteY24" fmla="*/ 0 h 5159829"/>
              <a:gd name="connsiteX25" fmla="*/ 12192000 w 12192000"/>
              <a:gd name="connsiteY25" fmla="*/ 418519 h 5159829"/>
              <a:gd name="connsiteX26" fmla="*/ 12192000 w 12192000"/>
              <a:gd name="connsiteY26" fmla="*/ 940236 h 5159829"/>
              <a:gd name="connsiteX27" fmla="*/ 12192000 w 12192000"/>
              <a:gd name="connsiteY27" fmla="*/ 1565148 h 5159829"/>
              <a:gd name="connsiteX28" fmla="*/ 12192000 w 12192000"/>
              <a:gd name="connsiteY28" fmla="*/ 2241659 h 5159829"/>
              <a:gd name="connsiteX29" fmla="*/ 12192000 w 12192000"/>
              <a:gd name="connsiteY29" fmla="*/ 2711777 h 5159829"/>
              <a:gd name="connsiteX30" fmla="*/ 12192000 w 12192000"/>
              <a:gd name="connsiteY30" fmla="*/ 3388288 h 5159829"/>
              <a:gd name="connsiteX31" fmla="*/ 12192000 w 12192000"/>
              <a:gd name="connsiteY31" fmla="*/ 3961602 h 5159829"/>
              <a:gd name="connsiteX32" fmla="*/ 12192000 w 12192000"/>
              <a:gd name="connsiteY32" fmla="*/ 4534916 h 5159829"/>
              <a:gd name="connsiteX33" fmla="*/ 12192000 w 12192000"/>
              <a:gd name="connsiteY33" fmla="*/ 5159829 h 5159829"/>
              <a:gd name="connsiteX34" fmla="*/ 11367589 w 12192000"/>
              <a:gd name="connsiteY34" fmla="*/ 5159829 h 5159829"/>
              <a:gd name="connsiteX35" fmla="*/ 10908937 w 12192000"/>
              <a:gd name="connsiteY35" fmla="*/ 5159829 h 5159829"/>
              <a:gd name="connsiteX36" fmla="*/ 10450286 w 12192000"/>
              <a:gd name="connsiteY36" fmla="*/ 5159829 h 5159829"/>
              <a:gd name="connsiteX37" fmla="*/ 9991634 w 12192000"/>
              <a:gd name="connsiteY37" fmla="*/ 5159829 h 5159829"/>
              <a:gd name="connsiteX38" fmla="*/ 9776823 w 12192000"/>
              <a:gd name="connsiteY38" fmla="*/ 5159829 h 5159829"/>
              <a:gd name="connsiteX39" fmla="*/ 8952411 w 12192000"/>
              <a:gd name="connsiteY39" fmla="*/ 5159829 h 5159829"/>
              <a:gd name="connsiteX40" fmla="*/ 8737600 w 12192000"/>
              <a:gd name="connsiteY40" fmla="*/ 5159829 h 5159829"/>
              <a:gd name="connsiteX41" fmla="*/ 8278949 w 12192000"/>
              <a:gd name="connsiteY41" fmla="*/ 5159829 h 5159829"/>
              <a:gd name="connsiteX42" fmla="*/ 7698377 w 12192000"/>
              <a:gd name="connsiteY42" fmla="*/ 5159829 h 5159829"/>
              <a:gd name="connsiteX43" fmla="*/ 6873966 w 12192000"/>
              <a:gd name="connsiteY43" fmla="*/ 5159829 h 5159829"/>
              <a:gd name="connsiteX44" fmla="*/ 6415314 w 12192000"/>
              <a:gd name="connsiteY44" fmla="*/ 5159829 h 5159829"/>
              <a:gd name="connsiteX45" fmla="*/ 5834743 w 12192000"/>
              <a:gd name="connsiteY45" fmla="*/ 5159829 h 5159829"/>
              <a:gd name="connsiteX46" fmla="*/ 5498011 w 12192000"/>
              <a:gd name="connsiteY46" fmla="*/ 5159829 h 5159829"/>
              <a:gd name="connsiteX47" fmla="*/ 4673600 w 12192000"/>
              <a:gd name="connsiteY47" fmla="*/ 5159829 h 5159829"/>
              <a:gd name="connsiteX48" fmla="*/ 4458789 w 12192000"/>
              <a:gd name="connsiteY48" fmla="*/ 5159829 h 5159829"/>
              <a:gd name="connsiteX49" fmla="*/ 3634377 w 12192000"/>
              <a:gd name="connsiteY49" fmla="*/ 5159829 h 5159829"/>
              <a:gd name="connsiteX50" fmla="*/ 2809966 w 12192000"/>
              <a:gd name="connsiteY50" fmla="*/ 5159829 h 5159829"/>
              <a:gd name="connsiteX51" fmla="*/ 2229394 w 12192000"/>
              <a:gd name="connsiteY51" fmla="*/ 5159829 h 5159829"/>
              <a:gd name="connsiteX52" fmla="*/ 1892663 w 12192000"/>
              <a:gd name="connsiteY52" fmla="*/ 5159829 h 5159829"/>
              <a:gd name="connsiteX53" fmla="*/ 1190171 w 12192000"/>
              <a:gd name="connsiteY53" fmla="*/ 5159829 h 5159829"/>
              <a:gd name="connsiteX54" fmla="*/ 0 w 12192000"/>
              <a:gd name="connsiteY54" fmla="*/ 5159829 h 5159829"/>
              <a:gd name="connsiteX55" fmla="*/ 0 w 12192000"/>
              <a:gd name="connsiteY55" fmla="*/ 4483318 h 5159829"/>
              <a:gd name="connsiteX56" fmla="*/ 0 w 12192000"/>
              <a:gd name="connsiteY56" fmla="*/ 4064799 h 5159829"/>
              <a:gd name="connsiteX57" fmla="*/ 0 w 12192000"/>
              <a:gd name="connsiteY57" fmla="*/ 3491484 h 5159829"/>
              <a:gd name="connsiteX58" fmla="*/ 0 w 12192000"/>
              <a:gd name="connsiteY58" fmla="*/ 2918170 h 5159829"/>
              <a:gd name="connsiteX59" fmla="*/ 0 w 12192000"/>
              <a:gd name="connsiteY59" fmla="*/ 2499650 h 5159829"/>
              <a:gd name="connsiteX60" fmla="*/ 0 w 12192000"/>
              <a:gd name="connsiteY60" fmla="*/ 1874738 h 5159829"/>
              <a:gd name="connsiteX61" fmla="*/ 0 w 12192000"/>
              <a:gd name="connsiteY61" fmla="*/ 1198227 h 5159829"/>
              <a:gd name="connsiteX62" fmla="*/ 0 w 12192000"/>
              <a:gd name="connsiteY62" fmla="*/ 624913 h 5159829"/>
              <a:gd name="connsiteX63" fmla="*/ 0 w 12192000"/>
              <a:gd name="connsiteY63" fmla="*/ 0 h 5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2192000" h="5159829" fill="none" extrusionOk="0">
                <a:moveTo>
                  <a:pt x="0" y="0"/>
                </a:moveTo>
                <a:cubicBezTo>
                  <a:pt x="244679" y="-52406"/>
                  <a:pt x="419648" y="59259"/>
                  <a:pt x="580571" y="0"/>
                </a:cubicBezTo>
                <a:cubicBezTo>
                  <a:pt x="741494" y="-59259"/>
                  <a:pt x="1003904" y="6989"/>
                  <a:pt x="1283063" y="0"/>
                </a:cubicBezTo>
                <a:cubicBezTo>
                  <a:pt x="1562222" y="-6989"/>
                  <a:pt x="1519191" y="42028"/>
                  <a:pt x="1741714" y="0"/>
                </a:cubicBezTo>
                <a:cubicBezTo>
                  <a:pt x="1964237" y="-42028"/>
                  <a:pt x="2089606" y="54807"/>
                  <a:pt x="2200366" y="0"/>
                </a:cubicBezTo>
                <a:cubicBezTo>
                  <a:pt x="2311126" y="-54807"/>
                  <a:pt x="2523977" y="12839"/>
                  <a:pt x="2659017" y="0"/>
                </a:cubicBezTo>
                <a:cubicBezTo>
                  <a:pt x="2794057" y="-12839"/>
                  <a:pt x="3123052" y="50908"/>
                  <a:pt x="3239589" y="0"/>
                </a:cubicBezTo>
                <a:cubicBezTo>
                  <a:pt x="3356126" y="-50908"/>
                  <a:pt x="3376862" y="3287"/>
                  <a:pt x="3454400" y="0"/>
                </a:cubicBezTo>
                <a:cubicBezTo>
                  <a:pt x="3531938" y="-3287"/>
                  <a:pt x="3610289" y="4780"/>
                  <a:pt x="3669211" y="0"/>
                </a:cubicBezTo>
                <a:cubicBezTo>
                  <a:pt x="3728133" y="-4780"/>
                  <a:pt x="3820385" y="18934"/>
                  <a:pt x="3884023" y="0"/>
                </a:cubicBezTo>
                <a:cubicBezTo>
                  <a:pt x="3947661" y="-18934"/>
                  <a:pt x="4128295" y="16564"/>
                  <a:pt x="4342674" y="0"/>
                </a:cubicBezTo>
                <a:cubicBezTo>
                  <a:pt x="4557053" y="-16564"/>
                  <a:pt x="4810079" y="79778"/>
                  <a:pt x="5045166" y="0"/>
                </a:cubicBezTo>
                <a:cubicBezTo>
                  <a:pt x="5280253" y="-79778"/>
                  <a:pt x="5603499" y="51425"/>
                  <a:pt x="5747657" y="0"/>
                </a:cubicBezTo>
                <a:cubicBezTo>
                  <a:pt x="5891815" y="-51425"/>
                  <a:pt x="5881551" y="2248"/>
                  <a:pt x="5962469" y="0"/>
                </a:cubicBezTo>
                <a:cubicBezTo>
                  <a:pt x="6043387" y="-2248"/>
                  <a:pt x="6073735" y="22177"/>
                  <a:pt x="6177280" y="0"/>
                </a:cubicBezTo>
                <a:cubicBezTo>
                  <a:pt x="6280825" y="-22177"/>
                  <a:pt x="6702239" y="24339"/>
                  <a:pt x="7001691" y="0"/>
                </a:cubicBezTo>
                <a:cubicBezTo>
                  <a:pt x="7301143" y="-24339"/>
                  <a:pt x="7441922" y="2303"/>
                  <a:pt x="7582263" y="0"/>
                </a:cubicBezTo>
                <a:cubicBezTo>
                  <a:pt x="7722604" y="-2303"/>
                  <a:pt x="8018783" y="7391"/>
                  <a:pt x="8162834" y="0"/>
                </a:cubicBezTo>
                <a:cubicBezTo>
                  <a:pt x="8306885" y="-7391"/>
                  <a:pt x="8547821" y="3226"/>
                  <a:pt x="8743406" y="0"/>
                </a:cubicBezTo>
                <a:cubicBezTo>
                  <a:pt x="8938991" y="-3226"/>
                  <a:pt x="9218754" y="65074"/>
                  <a:pt x="9567817" y="0"/>
                </a:cubicBezTo>
                <a:cubicBezTo>
                  <a:pt x="9916880" y="-65074"/>
                  <a:pt x="10094848" y="88950"/>
                  <a:pt x="10392229" y="0"/>
                </a:cubicBezTo>
                <a:cubicBezTo>
                  <a:pt x="10689610" y="-88950"/>
                  <a:pt x="10581895" y="32212"/>
                  <a:pt x="10728960" y="0"/>
                </a:cubicBezTo>
                <a:cubicBezTo>
                  <a:pt x="10876025" y="-32212"/>
                  <a:pt x="11059637" y="13307"/>
                  <a:pt x="11187611" y="0"/>
                </a:cubicBezTo>
                <a:cubicBezTo>
                  <a:pt x="11315585" y="-13307"/>
                  <a:pt x="11420324" y="30675"/>
                  <a:pt x="11646263" y="0"/>
                </a:cubicBezTo>
                <a:cubicBezTo>
                  <a:pt x="11872202" y="-30675"/>
                  <a:pt x="12063092" y="19220"/>
                  <a:pt x="12192000" y="0"/>
                </a:cubicBezTo>
                <a:cubicBezTo>
                  <a:pt x="12238916" y="96930"/>
                  <a:pt x="12180298" y="209944"/>
                  <a:pt x="12192000" y="418519"/>
                </a:cubicBezTo>
                <a:cubicBezTo>
                  <a:pt x="12203702" y="627094"/>
                  <a:pt x="12141471" y="796018"/>
                  <a:pt x="12192000" y="940236"/>
                </a:cubicBezTo>
                <a:cubicBezTo>
                  <a:pt x="12242529" y="1084454"/>
                  <a:pt x="12179403" y="1348664"/>
                  <a:pt x="12192000" y="1565148"/>
                </a:cubicBezTo>
                <a:cubicBezTo>
                  <a:pt x="12204597" y="1781632"/>
                  <a:pt x="12155568" y="1964323"/>
                  <a:pt x="12192000" y="2241659"/>
                </a:cubicBezTo>
                <a:cubicBezTo>
                  <a:pt x="12228432" y="2518995"/>
                  <a:pt x="12160342" y="2536576"/>
                  <a:pt x="12192000" y="2711777"/>
                </a:cubicBezTo>
                <a:cubicBezTo>
                  <a:pt x="12223658" y="2886978"/>
                  <a:pt x="12158792" y="3179346"/>
                  <a:pt x="12192000" y="3388288"/>
                </a:cubicBezTo>
                <a:cubicBezTo>
                  <a:pt x="12225208" y="3597230"/>
                  <a:pt x="12160173" y="3826672"/>
                  <a:pt x="12192000" y="3961602"/>
                </a:cubicBezTo>
                <a:cubicBezTo>
                  <a:pt x="12223827" y="4096532"/>
                  <a:pt x="12178381" y="4294844"/>
                  <a:pt x="12192000" y="4534916"/>
                </a:cubicBezTo>
                <a:cubicBezTo>
                  <a:pt x="12205619" y="4774988"/>
                  <a:pt x="12121747" y="4941043"/>
                  <a:pt x="12192000" y="5159829"/>
                </a:cubicBezTo>
                <a:cubicBezTo>
                  <a:pt x="11832275" y="5215233"/>
                  <a:pt x="11730479" y="5152406"/>
                  <a:pt x="11367589" y="5159829"/>
                </a:cubicBezTo>
                <a:cubicBezTo>
                  <a:pt x="11004699" y="5167252"/>
                  <a:pt x="11059793" y="5121359"/>
                  <a:pt x="10908937" y="5159829"/>
                </a:cubicBezTo>
                <a:cubicBezTo>
                  <a:pt x="10758081" y="5198299"/>
                  <a:pt x="10579430" y="5156835"/>
                  <a:pt x="10450286" y="5159829"/>
                </a:cubicBezTo>
                <a:cubicBezTo>
                  <a:pt x="10321142" y="5162823"/>
                  <a:pt x="10088373" y="5136323"/>
                  <a:pt x="9991634" y="5159829"/>
                </a:cubicBezTo>
                <a:cubicBezTo>
                  <a:pt x="9894895" y="5183335"/>
                  <a:pt x="9861780" y="5153999"/>
                  <a:pt x="9776823" y="5159829"/>
                </a:cubicBezTo>
                <a:cubicBezTo>
                  <a:pt x="9691866" y="5165659"/>
                  <a:pt x="9146644" y="5076619"/>
                  <a:pt x="8952411" y="5159829"/>
                </a:cubicBezTo>
                <a:cubicBezTo>
                  <a:pt x="8758178" y="5243039"/>
                  <a:pt x="8829460" y="5148319"/>
                  <a:pt x="8737600" y="5159829"/>
                </a:cubicBezTo>
                <a:cubicBezTo>
                  <a:pt x="8645740" y="5171339"/>
                  <a:pt x="8417169" y="5144990"/>
                  <a:pt x="8278949" y="5159829"/>
                </a:cubicBezTo>
                <a:cubicBezTo>
                  <a:pt x="8140729" y="5174668"/>
                  <a:pt x="7934868" y="5147738"/>
                  <a:pt x="7698377" y="5159829"/>
                </a:cubicBezTo>
                <a:cubicBezTo>
                  <a:pt x="7461886" y="5171920"/>
                  <a:pt x="7058989" y="5127503"/>
                  <a:pt x="6873966" y="5159829"/>
                </a:cubicBezTo>
                <a:cubicBezTo>
                  <a:pt x="6688943" y="5192155"/>
                  <a:pt x="6516380" y="5158072"/>
                  <a:pt x="6415314" y="5159829"/>
                </a:cubicBezTo>
                <a:cubicBezTo>
                  <a:pt x="6314248" y="5161586"/>
                  <a:pt x="6011237" y="5093384"/>
                  <a:pt x="5834743" y="5159829"/>
                </a:cubicBezTo>
                <a:cubicBezTo>
                  <a:pt x="5658249" y="5226274"/>
                  <a:pt x="5612382" y="5139852"/>
                  <a:pt x="5498011" y="5159829"/>
                </a:cubicBezTo>
                <a:cubicBezTo>
                  <a:pt x="5383640" y="5179806"/>
                  <a:pt x="4939868" y="5132081"/>
                  <a:pt x="4673600" y="5159829"/>
                </a:cubicBezTo>
                <a:cubicBezTo>
                  <a:pt x="4407332" y="5187577"/>
                  <a:pt x="4532404" y="5154580"/>
                  <a:pt x="4458789" y="5159829"/>
                </a:cubicBezTo>
                <a:cubicBezTo>
                  <a:pt x="4385174" y="5165078"/>
                  <a:pt x="3911996" y="5154107"/>
                  <a:pt x="3634377" y="5159829"/>
                </a:cubicBezTo>
                <a:cubicBezTo>
                  <a:pt x="3356758" y="5165551"/>
                  <a:pt x="3037012" y="5095262"/>
                  <a:pt x="2809966" y="5159829"/>
                </a:cubicBezTo>
                <a:cubicBezTo>
                  <a:pt x="2582920" y="5224396"/>
                  <a:pt x="2431106" y="5153660"/>
                  <a:pt x="2229394" y="5159829"/>
                </a:cubicBezTo>
                <a:cubicBezTo>
                  <a:pt x="2027682" y="5165998"/>
                  <a:pt x="2025771" y="5122610"/>
                  <a:pt x="1892663" y="5159829"/>
                </a:cubicBezTo>
                <a:cubicBezTo>
                  <a:pt x="1759555" y="5197048"/>
                  <a:pt x="1424626" y="5092043"/>
                  <a:pt x="1190171" y="5159829"/>
                </a:cubicBezTo>
                <a:cubicBezTo>
                  <a:pt x="955716" y="5227615"/>
                  <a:pt x="350656" y="5147490"/>
                  <a:pt x="0" y="5159829"/>
                </a:cubicBezTo>
                <a:cubicBezTo>
                  <a:pt x="-17484" y="4888992"/>
                  <a:pt x="35728" y="4731135"/>
                  <a:pt x="0" y="4483318"/>
                </a:cubicBezTo>
                <a:cubicBezTo>
                  <a:pt x="-35728" y="4235501"/>
                  <a:pt x="26426" y="4180004"/>
                  <a:pt x="0" y="4064799"/>
                </a:cubicBezTo>
                <a:cubicBezTo>
                  <a:pt x="-26426" y="3949594"/>
                  <a:pt x="50284" y="3759131"/>
                  <a:pt x="0" y="3491484"/>
                </a:cubicBezTo>
                <a:cubicBezTo>
                  <a:pt x="-50284" y="3223838"/>
                  <a:pt x="52884" y="3068356"/>
                  <a:pt x="0" y="2918170"/>
                </a:cubicBezTo>
                <a:cubicBezTo>
                  <a:pt x="-52884" y="2767984"/>
                  <a:pt x="4009" y="2595312"/>
                  <a:pt x="0" y="2499650"/>
                </a:cubicBezTo>
                <a:cubicBezTo>
                  <a:pt x="-4009" y="2403988"/>
                  <a:pt x="16424" y="2159586"/>
                  <a:pt x="0" y="1874738"/>
                </a:cubicBezTo>
                <a:cubicBezTo>
                  <a:pt x="-16424" y="1589890"/>
                  <a:pt x="9440" y="1512956"/>
                  <a:pt x="0" y="1198227"/>
                </a:cubicBezTo>
                <a:cubicBezTo>
                  <a:pt x="-9440" y="883498"/>
                  <a:pt x="41214" y="846116"/>
                  <a:pt x="0" y="624913"/>
                </a:cubicBezTo>
                <a:cubicBezTo>
                  <a:pt x="-41214" y="403710"/>
                  <a:pt x="21692" y="152917"/>
                  <a:pt x="0" y="0"/>
                </a:cubicBezTo>
                <a:close/>
              </a:path>
              <a:path w="12192000" h="5159829" stroke="0" extrusionOk="0">
                <a:moveTo>
                  <a:pt x="0" y="0"/>
                </a:moveTo>
                <a:cubicBezTo>
                  <a:pt x="83298" y="-10920"/>
                  <a:pt x="167206" y="17654"/>
                  <a:pt x="214811" y="0"/>
                </a:cubicBezTo>
                <a:cubicBezTo>
                  <a:pt x="262416" y="-17654"/>
                  <a:pt x="393447" y="21325"/>
                  <a:pt x="551543" y="0"/>
                </a:cubicBezTo>
                <a:cubicBezTo>
                  <a:pt x="709639" y="-21325"/>
                  <a:pt x="751934" y="2835"/>
                  <a:pt x="888274" y="0"/>
                </a:cubicBezTo>
                <a:cubicBezTo>
                  <a:pt x="1024614" y="-2835"/>
                  <a:pt x="1056957" y="7360"/>
                  <a:pt x="1103086" y="0"/>
                </a:cubicBezTo>
                <a:cubicBezTo>
                  <a:pt x="1149215" y="-7360"/>
                  <a:pt x="1288781" y="29625"/>
                  <a:pt x="1439817" y="0"/>
                </a:cubicBezTo>
                <a:cubicBezTo>
                  <a:pt x="1590853" y="-29625"/>
                  <a:pt x="1930312" y="10325"/>
                  <a:pt x="2264229" y="0"/>
                </a:cubicBezTo>
                <a:cubicBezTo>
                  <a:pt x="2598146" y="-10325"/>
                  <a:pt x="2445367" y="33487"/>
                  <a:pt x="2600960" y="0"/>
                </a:cubicBezTo>
                <a:cubicBezTo>
                  <a:pt x="2756553" y="-33487"/>
                  <a:pt x="2950201" y="15124"/>
                  <a:pt x="3181531" y="0"/>
                </a:cubicBezTo>
                <a:cubicBezTo>
                  <a:pt x="3412861" y="-15124"/>
                  <a:pt x="3556261" y="51244"/>
                  <a:pt x="3762103" y="0"/>
                </a:cubicBezTo>
                <a:cubicBezTo>
                  <a:pt x="3967945" y="-51244"/>
                  <a:pt x="4266690" y="98678"/>
                  <a:pt x="4586514" y="0"/>
                </a:cubicBezTo>
                <a:cubicBezTo>
                  <a:pt x="4906338" y="-98678"/>
                  <a:pt x="4829678" y="33310"/>
                  <a:pt x="4923246" y="0"/>
                </a:cubicBezTo>
                <a:cubicBezTo>
                  <a:pt x="5016814" y="-33310"/>
                  <a:pt x="5330729" y="39873"/>
                  <a:pt x="5503817" y="0"/>
                </a:cubicBezTo>
                <a:cubicBezTo>
                  <a:pt x="5676905" y="-39873"/>
                  <a:pt x="5631772" y="7894"/>
                  <a:pt x="5718629" y="0"/>
                </a:cubicBezTo>
                <a:cubicBezTo>
                  <a:pt x="5805486" y="-7894"/>
                  <a:pt x="5891072" y="21577"/>
                  <a:pt x="6055360" y="0"/>
                </a:cubicBezTo>
                <a:cubicBezTo>
                  <a:pt x="6219648" y="-21577"/>
                  <a:pt x="6371660" y="40216"/>
                  <a:pt x="6514011" y="0"/>
                </a:cubicBezTo>
                <a:cubicBezTo>
                  <a:pt x="6656362" y="-40216"/>
                  <a:pt x="6877220" y="40616"/>
                  <a:pt x="6972663" y="0"/>
                </a:cubicBezTo>
                <a:cubicBezTo>
                  <a:pt x="7068106" y="-40616"/>
                  <a:pt x="7355108" y="42923"/>
                  <a:pt x="7553234" y="0"/>
                </a:cubicBezTo>
                <a:cubicBezTo>
                  <a:pt x="7751360" y="-42923"/>
                  <a:pt x="8144301" y="5197"/>
                  <a:pt x="8377646" y="0"/>
                </a:cubicBezTo>
                <a:cubicBezTo>
                  <a:pt x="8610991" y="-5197"/>
                  <a:pt x="8600582" y="38979"/>
                  <a:pt x="8714377" y="0"/>
                </a:cubicBezTo>
                <a:cubicBezTo>
                  <a:pt x="8828172" y="-38979"/>
                  <a:pt x="9176007" y="55112"/>
                  <a:pt x="9294949" y="0"/>
                </a:cubicBezTo>
                <a:cubicBezTo>
                  <a:pt x="9413891" y="-55112"/>
                  <a:pt x="9844117" y="24236"/>
                  <a:pt x="9997440" y="0"/>
                </a:cubicBezTo>
                <a:cubicBezTo>
                  <a:pt x="10150763" y="-24236"/>
                  <a:pt x="10327075" y="29399"/>
                  <a:pt x="10578011" y="0"/>
                </a:cubicBezTo>
                <a:cubicBezTo>
                  <a:pt x="10828947" y="-29399"/>
                  <a:pt x="10934329" y="54031"/>
                  <a:pt x="11036663" y="0"/>
                </a:cubicBezTo>
                <a:cubicBezTo>
                  <a:pt x="11138997" y="-54031"/>
                  <a:pt x="11497979" y="14800"/>
                  <a:pt x="11617234" y="0"/>
                </a:cubicBezTo>
                <a:cubicBezTo>
                  <a:pt x="11736489" y="-14800"/>
                  <a:pt x="11938132" y="60831"/>
                  <a:pt x="12192000" y="0"/>
                </a:cubicBezTo>
                <a:cubicBezTo>
                  <a:pt x="12224098" y="144619"/>
                  <a:pt x="12175453" y="303494"/>
                  <a:pt x="12192000" y="573314"/>
                </a:cubicBezTo>
                <a:cubicBezTo>
                  <a:pt x="12208547" y="843134"/>
                  <a:pt x="12161451" y="821430"/>
                  <a:pt x="12192000" y="1043432"/>
                </a:cubicBezTo>
                <a:cubicBezTo>
                  <a:pt x="12222549" y="1265434"/>
                  <a:pt x="12150350" y="1461571"/>
                  <a:pt x="12192000" y="1668345"/>
                </a:cubicBezTo>
                <a:cubicBezTo>
                  <a:pt x="12233650" y="1875119"/>
                  <a:pt x="12142398" y="2080408"/>
                  <a:pt x="12192000" y="2190061"/>
                </a:cubicBezTo>
                <a:cubicBezTo>
                  <a:pt x="12241602" y="2299714"/>
                  <a:pt x="12160557" y="2524830"/>
                  <a:pt x="12192000" y="2608580"/>
                </a:cubicBezTo>
                <a:cubicBezTo>
                  <a:pt x="12223443" y="2692330"/>
                  <a:pt x="12151079" y="2912654"/>
                  <a:pt x="12192000" y="3181895"/>
                </a:cubicBezTo>
                <a:cubicBezTo>
                  <a:pt x="12232921" y="3451137"/>
                  <a:pt x="12140722" y="3624871"/>
                  <a:pt x="12192000" y="3755209"/>
                </a:cubicBezTo>
                <a:cubicBezTo>
                  <a:pt x="12243278" y="3885547"/>
                  <a:pt x="12132486" y="4156883"/>
                  <a:pt x="12192000" y="4431720"/>
                </a:cubicBezTo>
                <a:cubicBezTo>
                  <a:pt x="12251514" y="4706557"/>
                  <a:pt x="12142953" y="4812495"/>
                  <a:pt x="12192000" y="5159829"/>
                </a:cubicBezTo>
                <a:cubicBezTo>
                  <a:pt x="11874156" y="5185477"/>
                  <a:pt x="11724299" y="5090420"/>
                  <a:pt x="11489509" y="5159829"/>
                </a:cubicBezTo>
                <a:cubicBezTo>
                  <a:pt x="11254719" y="5229238"/>
                  <a:pt x="11065612" y="5144783"/>
                  <a:pt x="10787017" y="5159829"/>
                </a:cubicBezTo>
                <a:cubicBezTo>
                  <a:pt x="10508422" y="5174875"/>
                  <a:pt x="10514864" y="5158567"/>
                  <a:pt x="10328366" y="5159829"/>
                </a:cubicBezTo>
                <a:cubicBezTo>
                  <a:pt x="10141868" y="5161091"/>
                  <a:pt x="10162302" y="5148207"/>
                  <a:pt x="10113554" y="5159829"/>
                </a:cubicBezTo>
                <a:cubicBezTo>
                  <a:pt x="10064806" y="5171451"/>
                  <a:pt x="9613965" y="5141447"/>
                  <a:pt x="9411063" y="5159829"/>
                </a:cubicBezTo>
                <a:cubicBezTo>
                  <a:pt x="9208161" y="5178211"/>
                  <a:pt x="9089101" y="5142823"/>
                  <a:pt x="8830491" y="5159829"/>
                </a:cubicBezTo>
                <a:cubicBezTo>
                  <a:pt x="8571881" y="5176835"/>
                  <a:pt x="8583741" y="5151618"/>
                  <a:pt x="8493760" y="5159829"/>
                </a:cubicBezTo>
                <a:cubicBezTo>
                  <a:pt x="8403779" y="5168040"/>
                  <a:pt x="8366574" y="5156355"/>
                  <a:pt x="8278949" y="5159829"/>
                </a:cubicBezTo>
                <a:cubicBezTo>
                  <a:pt x="8191324" y="5163303"/>
                  <a:pt x="7899460" y="5134238"/>
                  <a:pt x="7698377" y="5159829"/>
                </a:cubicBezTo>
                <a:cubicBezTo>
                  <a:pt x="7497294" y="5185420"/>
                  <a:pt x="7246474" y="5133318"/>
                  <a:pt x="7117806" y="5159829"/>
                </a:cubicBezTo>
                <a:cubicBezTo>
                  <a:pt x="6989138" y="5186340"/>
                  <a:pt x="6698510" y="5159759"/>
                  <a:pt x="6537234" y="5159829"/>
                </a:cubicBezTo>
                <a:cubicBezTo>
                  <a:pt x="6375958" y="5159899"/>
                  <a:pt x="6161487" y="5127724"/>
                  <a:pt x="5956663" y="5159829"/>
                </a:cubicBezTo>
                <a:cubicBezTo>
                  <a:pt x="5751839" y="5191934"/>
                  <a:pt x="5381377" y="5125000"/>
                  <a:pt x="5132251" y="5159829"/>
                </a:cubicBezTo>
                <a:cubicBezTo>
                  <a:pt x="4883125" y="5194658"/>
                  <a:pt x="4987153" y="5134460"/>
                  <a:pt x="4917440" y="5159829"/>
                </a:cubicBezTo>
                <a:cubicBezTo>
                  <a:pt x="4847727" y="5185198"/>
                  <a:pt x="4551115" y="5135623"/>
                  <a:pt x="4336869" y="5159829"/>
                </a:cubicBezTo>
                <a:cubicBezTo>
                  <a:pt x="4122623" y="5184035"/>
                  <a:pt x="3993556" y="5146880"/>
                  <a:pt x="3756297" y="5159829"/>
                </a:cubicBezTo>
                <a:cubicBezTo>
                  <a:pt x="3519038" y="5172778"/>
                  <a:pt x="3524433" y="5146242"/>
                  <a:pt x="3297646" y="5159829"/>
                </a:cubicBezTo>
                <a:cubicBezTo>
                  <a:pt x="3070859" y="5173416"/>
                  <a:pt x="3019582" y="5123528"/>
                  <a:pt x="2838994" y="5159829"/>
                </a:cubicBezTo>
                <a:cubicBezTo>
                  <a:pt x="2658406" y="5196130"/>
                  <a:pt x="2706425" y="5152989"/>
                  <a:pt x="2624183" y="5159829"/>
                </a:cubicBezTo>
                <a:cubicBezTo>
                  <a:pt x="2541941" y="5166669"/>
                  <a:pt x="2329003" y="5149369"/>
                  <a:pt x="2043611" y="5159829"/>
                </a:cubicBezTo>
                <a:cubicBezTo>
                  <a:pt x="1758219" y="5170289"/>
                  <a:pt x="1824460" y="5129611"/>
                  <a:pt x="1706880" y="5159829"/>
                </a:cubicBezTo>
                <a:cubicBezTo>
                  <a:pt x="1589300" y="5190047"/>
                  <a:pt x="1112504" y="5063214"/>
                  <a:pt x="882469" y="5159829"/>
                </a:cubicBezTo>
                <a:cubicBezTo>
                  <a:pt x="652434" y="5256444"/>
                  <a:pt x="744766" y="5155044"/>
                  <a:pt x="667657" y="5159829"/>
                </a:cubicBezTo>
                <a:cubicBezTo>
                  <a:pt x="590548" y="5164614"/>
                  <a:pt x="200166" y="5156911"/>
                  <a:pt x="0" y="5159829"/>
                </a:cubicBezTo>
                <a:cubicBezTo>
                  <a:pt x="-57267" y="4926602"/>
                  <a:pt x="48688" y="4881652"/>
                  <a:pt x="0" y="4638113"/>
                </a:cubicBezTo>
                <a:cubicBezTo>
                  <a:pt x="-48688" y="4394574"/>
                  <a:pt x="50125" y="4369306"/>
                  <a:pt x="0" y="4219593"/>
                </a:cubicBezTo>
                <a:cubicBezTo>
                  <a:pt x="-50125" y="4069880"/>
                  <a:pt x="76805" y="3699833"/>
                  <a:pt x="0" y="3543083"/>
                </a:cubicBezTo>
                <a:cubicBezTo>
                  <a:pt x="-76805" y="3386333"/>
                  <a:pt x="2504" y="3203788"/>
                  <a:pt x="0" y="3072965"/>
                </a:cubicBezTo>
                <a:cubicBezTo>
                  <a:pt x="-2504" y="2942142"/>
                  <a:pt x="31935" y="2744470"/>
                  <a:pt x="0" y="2551249"/>
                </a:cubicBezTo>
                <a:cubicBezTo>
                  <a:pt x="-31935" y="2358028"/>
                  <a:pt x="9726" y="2278971"/>
                  <a:pt x="0" y="2132729"/>
                </a:cubicBezTo>
                <a:cubicBezTo>
                  <a:pt x="-9726" y="1986487"/>
                  <a:pt x="39433" y="1828451"/>
                  <a:pt x="0" y="1662612"/>
                </a:cubicBezTo>
                <a:cubicBezTo>
                  <a:pt x="-39433" y="1496773"/>
                  <a:pt x="67420" y="1151850"/>
                  <a:pt x="0" y="986101"/>
                </a:cubicBezTo>
                <a:cubicBezTo>
                  <a:pt x="-67420" y="820352"/>
                  <a:pt x="98572" y="381805"/>
                  <a:pt x="0" y="0"/>
                </a:cubicBezTo>
                <a:close/>
              </a:path>
            </a:pathLst>
          </a:custGeom>
          <a:solidFill>
            <a:srgbClr val="00B0F0"/>
          </a:solidFill>
          <a:ln>
            <a:noFill/>
            <a:extLst>
              <a:ext uri="{C807C97D-BFC1-408E-A445-0C87EB9F89A2}">
                <ask:lineSketchStyleProps xmlns:ask="http://schemas.microsoft.com/office/drawing/2018/sketchyshapes" xmlns="" sd="4124884393">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Abadi" panose="020B0604020104020204" pitchFamily="34" charset="0"/>
            </a:endParaRPr>
          </a:p>
        </p:txBody>
      </p:sp>
      <p:sp>
        <p:nvSpPr>
          <p:cNvPr id="11" name="Rectangle 10">
            <a:extLst>
              <a:ext uri="{FF2B5EF4-FFF2-40B4-BE49-F238E27FC236}">
                <a16:creationId xmlns:a16="http://schemas.microsoft.com/office/drawing/2014/main" xmlns="" id="{9214D2EE-8194-4A24-A5BE-C3BE6B74B45A}"/>
              </a:ext>
            </a:extLst>
          </p:cNvPr>
          <p:cNvSpPr/>
          <p:nvPr/>
        </p:nvSpPr>
        <p:spPr>
          <a:xfrm>
            <a:off x="704728" y="619760"/>
            <a:ext cx="10867512" cy="5557138"/>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Box 2">
            <a:extLst>
              <a:ext uri="{FF2B5EF4-FFF2-40B4-BE49-F238E27FC236}">
                <a16:creationId xmlns:a16="http://schemas.microsoft.com/office/drawing/2014/main" xmlns="" id="{6B12B1D5-83F8-4E78-854A-634D8988E09C}"/>
              </a:ext>
            </a:extLst>
          </p:cNvPr>
          <p:cNvSpPr txBox="1">
            <a:spLocks noChangeArrowheads="1"/>
          </p:cNvSpPr>
          <p:nvPr/>
        </p:nvSpPr>
        <p:spPr bwMode="auto">
          <a:xfrm>
            <a:off x="940910" y="2259590"/>
            <a:ext cx="4334977" cy="1724318"/>
          </a:xfrm>
          <a:custGeom>
            <a:avLst/>
            <a:gdLst>
              <a:gd name="connsiteX0" fmla="*/ 0 w 4334977"/>
              <a:gd name="connsiteY0" fmla="*/ 0 h 1724318"/>
              <a:gd name="connsiteX1" fmla="*/ 532583 w 4334977"/>
              <a:gd name="connsiteY1" fmla="*/ 0 h 1724318"/>
              <a:gd name="connsiteX2" fmla="*/ 1021816 w 4334977"/>
              <a:gd name="connsiteY2" fmla="*/ 0 h 1724318"/>
              <a:gd name="connsiteX3" fmla="*/ 1511049 w 4334977"/>
              <a:gd name="connsiteY3" fmla="*/ 0 h 1724318"/>
              <a:gd name="connsiteX4" fmla="*/ 2217031 w 4334977"/>
              <a:gd name="connsiteY4" fmla="*/ 0 h 1724318"/>
              <a:gd name="connsiteX5" fmla="*/ 2749614 w 4334977"/>
              <a:gd name="connsiteY5" fmla="*/ 0 h 1724318"/>
              <a:gd name="connsiteX6" fmla="*/ 3368896 w 4334977"/>
              <a:gd name="connsiteY6" fmla="*/ 0 h 1724318"/>
              <a:gd name="connsiteX7" fmla="*/ 4334977 w 4334977"/>
              <a:gd name="connsiteY7" fmla="*/ 0 h 1724318"/>
              <a:gd name="connsiteX8" fmla="*/ 4334977 w 4334977"/>
              <a:gd name="connsiteY8" fmla="*/ 557529 h 1724318"/>
              <a:gd name="connsiteX9" fmla="*/ 4334977 w 4334977"/>
              <a:gd name="connsiteY9" fmla="*/ 1080573 h 1724318"/>
              <a:gd name="connsiteX10" fmla="*/ 4334977 w 4334977"/>
              <a:gd name="connsiteY10" fmla="*/ 1724318 h 1724318"/>
              <a:gd name="connsiteX11" fmla="*/ 3845744 w 4334977"/>
              <a:gd name="connsiteY11" fmla="*/ 1724318 h 1724318"/>
              <a:gd name="connsiteX12" fmla="*/ 3226461 w 4334977"/>
              <a:gd name="connsiteY12" fmla="*/ 1724318 h 1724318"/>
              <a:gd name="connsiteX13" fmla="*/ 2563829 w 4334977"/>
              <a:gd name="connsiteY13" fmla="*/ 1724318 h 1724318"/>
              <a:gd name="connsiteX14" fmla="*/ 1987897 w 4334977"/>
              <a:gd name="connsiteY14" fmla="*/ 1724318 h 1724318"/>
              <a:gd name="connsiteX15" fmla="*/ 1325264 w 4334977"/>
              <a:gd name="connsiteY15" fmla="*/ 1724318 h 1724318"/>
              <a:gd name="connsiteX16" fmla="*/ 792682 w 4334977"/>
              <a:gd name="connsiteY16" fmla="*/ 1724318 h 1724318"/>
              <a:gd name="connsiteX17" fmla="*/ 0 w 4334977"/>
              <a:gd name="connsiteY17" fmla="*/ 1724318 h 1724318"/>
              <a:gd name="connsiteX18" fmla="*/ 0 w 4334977"/>
              <a:gd name="connsiteY18" fmla="*/ 1149545 h 1724318"/>
              <a:gd name="connsiteX19" fmla="*/ 0 w 4334977"/>
              <a:gd name="connsiteY19" fmla="*/ 626502 h 1724318"/>
              <a:gd name="connsiteX20" fmla="*/ 0 w 4334977"/>
              <a:gd name="connsiteY20" fmla="*/ 0 h 172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34977" h="1724318" fill="none" extrusionOk="0">
                <a:moveTo>
                  <a:pt x="0" y="0"/>
                </a:moveTo>
                <a:cubicBezTo>
                  <a:pt x="216833" y="-22066"/>
                  <a:pt x="329690" y="-17380"/>
                  <a:pt x="532583" y="0"/>
                </a:cubicBezTo>
                <a:cubicBezTo>
                  <a:pt x="735476" y="17380"/>
                  <a:pt x="813057" y="-604"/>
                  <a:pt x="1021816" y="0"/>
                </a:cubicBezTo>
                <a:cubicBezTo>
                  <a:pt x="1230575" y="604"/>
                  <a:pt x="1359798" y="4260"/>
                  <a:pt x="1511049" y="0"/>
                </a:cubicBezTo>
                <a:cubicBezTo>
                  <a:pt x="1662300" y="-4260"/>
                  <a:pt x="1909929" y="13904"/>
                  <a:pt x="2217031" y="0"/>
                </a:cubicBezTo>
                <a:cubicBezTo>
                  <a:pt x="2524133" y="-13904"/>
                  <a:pt x="2593970" y="-4960"/>
                  <a:pt x="2749614" y="0"/>
                </a:cubicBezTo>
                <a:cubicBezTo>
                  <a:pt x="2905258" y="4960"/>
                  <a:pt x="3159320" y="-27199"/>
                  <a:pt x="3368896" y="0"/>
                </a:cubicBezTo>
                <a:cubicBezTo>
                  <a:pt x="3578472" y="27199"/>
                  <a:pt x="3998637" y="40048"/>
                  <a:pt x="4334977" y="0"/>
                </a:cubicBezTo>
                <a:cubicBezTo>
                  <a:pt x="4336903" y="263380"/>
                  <a:pt x="4356217" y="356858"/>
                  <a:pt x="4334977" y="557529"/>
                </a:cubicBezTo>
                <a:cubicBezTo>
                  <a:pt x="4313737" y="758200"/>
                  <a:pt x="4352291" y="929011"/>
                  <a:pt x="4334977" y="1080573"/>
                </a:cubicBezTo>
                <a:cubicBezTo>
                  <a:pt x="4317663" y="1232135"/>
                  <a:pt x="4338854" y="1502279"/>
                  <a:pt x="4334977" y="1724318"/>
                </a:cubicBezTo>
                <a:cubicBezTo>
                  <a:pt x="4200439" y="1745978"/>
                  <a:pt x="4025238" y="1723377"/>
                  <a:pt x="3845744" y="1724318"/>
                </a:cubicBezTo>
                <a:cubicBezTo>
                  <a:pt x="3666250" y="1725259"/>
                  <a:pt x="3455923" y="1729783"/>
                  <a:pt x="3226461" y="1724318"/>
                </a:cubicBezTo>
                <a:cubicBezTo>
                  <a:pt x="2996999" y="1718853"/>
                  <a:pt x="2802242" y="1700879"/>
                  <a:pt x="2563829" y="1724318"/>
                </a:cubicBezTo>
                <a:cubicBezTo>
                  <a:pt x="2325416" y="1747757"/>
                  <a:pt x="2180052" y="1705270"/>
                  <a:pt x="1987897" y="1724318"/>
                </a:cubicBezTo>
                <a:cubicBezTo>
                  <a:pt x="1795742" y="1743366"/>
                  <a:pt x="1628272" y="1715692"/>
                  <a:pt x="1325264" y="1724318"/>
                </a:cubicBezTo>
                <a:cubicBezTo>
                  <a:pt x="1022256" y="1732944"/>
                  <a:pt x="1045149" y="1718112"/>
                  <a:pt x="792682" y="1724318"/>
                </a:cubicBezTo>
                <a:cubicBezTo>
                  <a:pt x="540215" y="1730524"/>
                  <a:pt x="240917" y="1689937"/>
                  <a:pt x="0" y="1724318"/>
                </a:cubicBezTo>
                <a:cubicBezTo>
                  <a:pt x="-17739" y="1548494"/>
                  <a:pt x="-18061" y="1335102"/>
                  <a:pt x="0" y="1149545"/>
                </a:cubicBezTo>
                <a:cubicBezTo>
                  <a:pt x="18061" y="963988"/>
                  <a:pt x="-19" y="765427"/>
                  <a:pt x="0" y="626502"/>
                </a:cubicBezTo>
                <a:cubicBezTo>
                  <a:pt x="19" y="487577"/>
                  <a:pt x="12650" y="223585"/>
                  <a:pt x="0" y="0"/>
                </a:cubicBezTo>
                <a:close/>
              </a:path>
              <a:path w="4334977" h="1724318" stroke="0" extrusionOk="0">
                <a:moveTo>
                  <a:pt x="0" y="0"/>
                </a:moveTo>
                <a:cubicBezTo>
                  <a:pt x="227383" y="19782"/>
                  <a:pt x="546442" y="26170"/>
                  <a:pt x="705982" y="0"/>
                </a:cubicBezTo>
                <a:cubicBezTo>
                  <a:pt x="865522" y="-26170"/>
                  <a:pt x="1095947" y="-7827"/>
                  <a:pt x="1325264" y="0"/>
                </a:cubicBezTo>
                <a:cubicBezTo>
                  <a:pt x="1554581" y="7827"/>
                  <a:pt x="1767786" y="-17855"/>
                  <a:pt x="1901197" y="0"/>
                </a:cubicBezTo>
                <a:cubicBezTo>
                  <a:pt x="2034608" y="17855"/>
                  <a:pt x="2283729" y="23501"/>
                  <a:pt x="2520479" y="0"/>
                </a:cubicBezTo>
                <a:cubicBezTo>
                  <a:pt x="2757229" y="-23501"/>
                  <a:pt x="2976444" y="-11673"/>
                  <a:pt x="3096412" y="0"/>
                </a:cubicBezTo>
                <a:cubicBezTo>
                  <a:pt x="3216380" y="11673"/>
                  <a:pt x="3477627" y="19672"/>
                  <a:pt x="3585645" y="0"/>
                </a:cubicBezTo>
                <a:cubicBezTo>
                  <a:pt x="3693663" y="-19672"/>
                  <a:pt x="4092390" y="-16748"/>
                  <a:pt x="4334977" y="0"/>
                </a:cubicBezTo>
                <a:cubicBezTo>
                  <a:pt x="4312287" y="149961"/>
                  <a:pt x="4336429" y="385764"/>
                  <a:pt x="4334977" y="574773"/>
                </a:cubicBezTo>
                <a:cubicBezTo>
                  <a:pt x="4333525" y="763782"/>
                  <a:pt x="4347343" y="1037645"/>
                  <a:pt x="4334977" y="1184032"/>
                </a:cubicBezTo>
                <a:cubicBezTo>
                  <a:pt x="4322611" y="1330419"/>
                  <a:pt x="4322741" y="1504069"/>
                  <a:pt x="4334977" y="1724318"/>
                </a:cubicBezTo>
                <a:cubicBezTo>
                  <a:pt x="4236559" y="1728895"/>
                  <a:pt x="3995615" y="1743160"/>
                  <a:pt x="3845744" y="1724318"/>
                </a:cubicBezTo>
                <a:cubicBezTo>
                  <a:pt x="3695873" y="1705476"/>
                  <a:pt x="3415957" y="1729042"/>
                  <a:pt x="3139762" y="1724318"/>
                </a:cubicBezTo>
                <a:cubicBezTo>
                  <a:pt x="2863567" y="1719594"/>
                  <a:pt x="2757462" y="1734069"/>
                  <a:pt x="2563829" y="1724318"/>
                </a:cubicBezTo>
                <a:cubicBezTo>
                  <a:pt x="2370196" y="1714567"/>
                  <a:pt x="2190337" y="1747717"/>
                  <a:pt x="2074596" y="1724318"/>
                </a:cubicBezTo>
                <a:cubicBezTo>
                  <a:pt x="1958855" y="1700919"/>
                  <a:pt x="1582486" y="1704700"/>
                  <a:pt x="1368614" y="1724318"/>
                </a:cubicBezTo>
                <a:cubicBezTo>
                  <a:pt x="1154742" y="1743936"/>
                  <a:pt x="962835" y="1702944"/>
                  <a:pt x="705982" y="1724318"/>
                </a:cubicBezTo>
                <a:cubicBezTo>
                  <a:pt x="449129" y="1745692"/>
                  <a:pt x="273129" y="1712447"/>
                  <a:pt x="0" y="1724318"/>
                </a:cubicBezTo>
                <a:cubicBezTo>
                  <a:pt x="14303" y="1595452"/>
                  <a:pt x="10235" y="1403867"/>
                  <a:pt x="0" y="1132302"/>
                </a:cubicBezTo>
                <a:cubicBezTo>
                  <a:pt x="-10235" y="860737"/>
                  <a:pt x="-7339" y="839785"/>
                  <a:pt x="0" y="574773"/>
                </a:cubicBezTo>
                <a:cubicBezTo>
                  <a:pt x="7339" y="309761"/>
                  <a:pt x="10647" y="285856"/>
                  <a:pt x="0" y="0"/>
                </a:cubicBezTo>
                <a:close/>
              </a:path>
            </a:pathLst>
          </a:custGeom>
          <a:solidFill>
            <a:srgbClr val="FFFFFF"/>
          </a:solidFill>
          <a:ln w="12700">
            <a:solidFill>
              <a:srgbClr val="000000"/>
            </a:solidFill>
            <a:miter lim="800000"/>
            <a:headEnd/>
            <a:tailEnd/>
            <a:extLst>
              <a:ext uri="{C807C97D-BFC1-408E-A445-0C87EB9F89A2}">
                <ask:lineSketchStyleProps xmlns:ask="http://schemas.microsoft.com/office/drawing/2018/sketchyshapes" xmlns="" sd="3717693905">
                  <a:prstGeom prst="rect">
                    <a:avLst/>
                  </a:prstGeom>
                  <ask:type>
                    <ask:lineSketchFreehand/>
                  </ask:type>
                </ask:lineSketchStyleProps>
              </a:ext>
            </a:extLst>
          </a:ln>
        </p:spPr>
        <p:txBody>
          <a:bodyPr rot="0" vert="horz" wrap="square" lIns="91440" tIns="45720" rIns="91440" bIns="45720" anchor="t" anchorCtr="0">
            <a:spAutoFit/>
          </a:bodyPr>
          <a:lstStyle/>
          <a:p>
            <a:pPr>
              <a:lnSpc>
                <a:spcPct val="107000"/>
              </a:lnSpc>
              <a:spcAft>
                <a:spcPts val="800"/>
              </a:spcAft>
            </a:pPr>
            <a:r>
              <a:rPr lang="en-GB" sz="2000">
                <a:effectLst/>
                <a:latin typeface="Calibri" panose="020F0502020204030204" pitchFamily="34" charset="0"/>
                <a:ea typeface="Calibri" panose="020F0502020204030204" pitchFamily="34" charset="0"/>
                <a:cs typeface="Calibri" panose="020F0502020204030204" pitchFamily="34" charset="0"/>
              </a:rPr>
              <a:t>I am not a </a:t>
            </a:r>
            <a:r>
              <a:rPr lang="en-GB" sz="2000" b="1" i="1">
                <a:effectLst/>
                <a:latin typeface="Calibri" panose="020F0502020204030204" pitchFamily="34" charset="0"/>
                <a:ea typeface="Calibri" panose="020F0502020204030204" pitchFamily="34" charset="0"/>
                <a:cs typeface="Calibri" panose="020F0502020204030204" pitchFamily="34" charset="0"/>
              </a:rPr>
              <a:t>CASE</a:t>
            </a:r>
            <a:r>
              <a:rPr lang="en-GB" sz="2000" b="1">
                <a:effectLst/>
                <a:latin typeface="Calibri" panose="020F0502020204030204" pitchFamily="34" charset="0"/>
                <a:ea typeface="Calibri" panose="020F0502020204030204" pitchFamily="34" charset="0"/>
                <a:cs typeface="Calibri" panose="020F0502020204030204" pitchFamily="34" charset="0"/>
              </a:rPr>
              <a:t> </a:t>
            </a:r>
            <a:r>
              <a:rPr lang="en-GB" sz="2000">
                <a:effectLst/>
                <a:latin typeface="Calibri" panose="020F0502020204030204" pitchFamily="34" charset="0"/>
                <a:ea typeface="Calibri" panose="020F0502020204030204" pitchFamily="34" charset="0"/>
                <a:cs typeface="Calibri" panose="020F0502020204030204" pitchFamily="34" charset="0"/>
              </a:rPr>
              <a:t>or a </a:t>
            </a:r>
            <a:r>
              <a:rPr lang="en-GB" sz="2000" b="1" i="1">
                <a:effectLst/>
                <a:latin typeface="Calibri" panose="020F0502020204030204" pitchFamily="34" charset="0"/>
                <a:ea typeface="Calibri" panose="020F0502020204030204" pitchFamily="34" charset="0"/>
                <a:cs typeface="Calibri" panose="020F0502020204030204" pitchFamily="34" charset="0"/>
              </a:rPr>
              <a:t>number</a:t>
            </a:r>
            <a:r>
              <a:rPr lang="en-GB" sz="2000">
                <a:effectLst/>
                <a:latin typeface="Calibri" panose="020F0502020204030204" pitchFamily="34" charset="0"/>
                <a:ea typeface="Calibri" panose="020F0502020204030204" pitchFamily="34" charset="0"/>
                <a:cs typeface="Calibri" panose="020F0502020204030204" pitchFamily="34" charset="0"/>
              </a:rPr>
              <a:t>.  I am a person, so please don't talk about how many cases you have or about your case plan. Talk about how many children and young people you are helping.</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2">
            <a:extLst>
              <a:ext uri="{FF2B5EF4-FFF2-40B4-BE49-F238E27FC236}">
                <a16:creationId xmlns:a16="http://schemas.microsoft.com/office/drawing/2014/main" xmlns="" id="{D7EE2246-D25C-4DF4-80EF-04E2F79B9DF2}"/>
              </a:ext>
            </a:extLst>
          </p:cNvPr>
          <p:cNvSpPr txBox="1">
            <a:spLocks noChangeArrowheads="1"/>
          </p:cNvSpPr>
          <p:nvPr/>
        </p:nvSpPr>
        <p:spPr bwMode="auto">
          <a:xfrm>
            <a:off x="940910" y="4278085"/>
            <a:ext cx="10373413" cy="1497589"/>
          </a:xfrm>
          <a:custGeom>
            <a:avLst/>
            <a:gdLst>
              <a:gd name="connsiteX0" fmla="*/ 0 w 10373413"/>
              <a:gd name="connsiteY0" fmla="*/ 0 h 1497589"/>
              <a:gd name="connsiteX1" fmla="*/ 380358 w 10373413"/>
              <a:gd name="connsiteY1" fmla="*/ 0 h 1497589"/>
              <a:gd name="connsiteX2" fmla="*/ 968185 w 10373413"/>
              <a:gd name="connsiteY2" fmla="*/ 0 h 1497589"/>
              <a:gd name="connsiteX3" fmla="*/ 1763480 w 10373413"/>
              <a:gd name="connsiteY3" fmla="*/ 0 h 1497589"/>
              <a:gd name="connsiteX4" fmla="*/ 2455041 w 10373413"/>
              <a:gd name="connsiteY4" fmla="*/ 0 h 1497589"/>
              <a:gd name="connsiteX5" fmla="*/ 3042868 w 10373413"/>
              <a:gd name="connsiteY5" fmla="*/ 0 h 1497589"/>
              <a:gd name="connsiteX6" fmla="*/ 3941897 w 10373413"/>
              <a:gd name="connsiteY6" fmla="*/ 0 h 1497589"/>
              <a:gd name="connsiteX7" fmla="*/ 4840926 w 10373413"/>
              <a:gd name="connsiteY7" fmla="*/ 0 h 1497589"/>
              <a:gd name="connsiteX8" fmla="*/ 5636221 w 10373413"/>
              <a:gd name="connsiteY8" fmla="*/ 0 h 1497589"/>
              <a:gd name="connsiteX9" fmla="*/ 6016580 w 10373413"/>
              <a:gd name="connsiteY9" fmla="*/ 0 h 1497589"/>
              <a:gd name="connsiteX10" fmla="*/ 6811875 w 10373413"/>
              <a:gd name="connsiteY10" fmla="*/ 0 h 1497589"/>
              <a:gd name="connsiteX11" fmla="*/ 7295967 w 10373413"/>
              <a:gd name="connsiteY11" fmla="*/ 0 h 1497589"/>
              <a:gd name="connsiteX12" fmla="*/ 7676326 w 10373413"/>
              <a:gd name="connsiteY12" fmla="*/ 0 h 1497589"/>
              <a:gd name="connsiteX13" fmla="*/ 8575355 w 10373413"/>
              <a:gd name="connsiteY13" fmla="*/ 0 h 1497589"/>
              <a:gd name="connsiteX14" fmla="*/ 9059447 w 10373413"/>
              <a:gd name="connsiteY14" fmla="*/ 0 h 1497589"/>
              <a:gd name="connsiteX15" fmla="*/ 9647274 w 10373413"/>
              <a:gd name="connsiteY15" fmla="*/ 0 h 1497589"/>
              <a:gd name="connsiteX16" fmla="*/ 10373413 w 10373413"/>
              <a:gd name="connsiteY16" fmla="*/ 0 h 1497589"/>
              <a:gd name="connsiteX17" fmla="*/ 10373413 w 10373413"/>
              <a:gd name="connsiteY17" fmla="*/ 484220 h 1497589"/>
              <a:gd name="connsiteX18" fmla="*/ 10373413 w 10373413"/>
              <a:gd name="connsiteY18" fmla="*/ 983417 h 1497589"/>
              <a:gd name="connsiteX19" fmla="*/ 10373413 w 10373413"/>
              <a:gd name="connsiteY19" fmla="*/ 1497589 h 1497589"/>
              <a:gd name="connsiteX20" fmla="*/ 9785586 w 10373413"/>
              <a:gd name="connsiteY20" fmla="*/ 1497589 h 1497589"/>
              <a:gd name="connsiteX21" fmla="*/ 8990291 w 10373413"/>
              <a:gd name="connsiteY21" fmla="*/ 1497589 h 1497589"/>
              <a:gd name="connsiteX22" fmla="*/ 8402465 w 10373413"/>
              <a:gd name="connsiteY22" fmla="*/ 1497589 h 1497589"/>
              <a:gd name="connsiteX23" fmla="*/ 8022106 w 10373413"/>
              <a:gd name="connsiteY23" fmla="*/ 1497589 h 1497589"/>
              <a:gd name="connsiteX24" fmla="*/ 7226811 w 10373413"/>
              <a:gd name="connsiteY24" fmla="*/ 1497589 h 1497589"/>
              <a:gd name="connsiteX25" fmla="*/ 6431516 w 10373413"/>
              <a:gd name="connsiteY25" fmla="*/ 1497589 h 1497589"/>
              <a:gd name="connsiteX26" fmla="*/ 5636221 w 10373413"/>
              <a:gd name="connsiteY26" fmla="*/ 1497589 h 1497589"/>
              <a:gd name="connsiteX27" fmla="*/ 4737192 w 10373413"/>
              <a:gd name="connsiteY27" fmla="*/ 1497589 h 1497589"/>
              <a:gd name="connsiteX28" fmla="*/ 3838163 w 10373413"/>
              <a:gd name="connsiteY28" fmla="*/ 1497589 h 1497589"/>
              <a:gd name="connsiteX29" fmla="*/ 3042868 w 10373413"/>
              <a:gd name="connsiteY29" fmla="*/ 1497589 h 1497589"/>
              <a:gd name="connsiteX30" fmla="*/ 2662509 w 10373413"/>
              <a:gd name="connsiteY30" fmla="*/ 1497589 h 1497589"/>
              <a:gd name="connsiteX31" fmla="*/ 2074683 w 10373413"/>
              <a:gd name="connsiteY31" fmla="*/ 1497589 h 1497589"/>
              <a:gd name="connsiteX32" fmla="*/ 1279388 w 10373413"/>
              <a:gd name="connsiteY32" fmla="*/ 1497589 h 1497589"/>
              <a:gd name="connsiteX33" fmla="*/ 0 w 10373413"/>
              <a:gd name="connsiteY33" fmla="*/ 1497589 h 1497589"/>
              <a:gd name="connsiteX34" fmla="*/ 0 w 10373413"/>
              <a:gd name="connsiteY34" fmla="*/ 998393 h 1497589"/>
              <a:gd name="connsiteX35" fmla="*/ 0 w 10373413"/>
              <a:gd name="connsiteY35" fmla="*/ 529148 h 1497589"/>
              <a:gd name="connsiteX36" fmla="*/ 0 w 10373413"/>
              <a:gd name="connsiteY36" fmla="*/ 0 h 149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373413" h="1497589" fill="none" extrusionOk="0">
                <a:moveTo>
                  <a:pt x="0" y="0"/>
                </a:moveTo>
                <a:cubicBezTo>
                  <a:pt x="100895" y="-2970"/>
                  <a:pt x="249271" y="-11777"/>
                  <a:pt x="380358" y="0"/>
                </a:cubicBezTo>
                <a:cubicBezTo>
                  <a:pt x="511445" y="11777"/>
                  <a:pt x="776552" y="13852"/>
                  <a:pt x="968185" y="0"/>
                </a:cubicBezTo>
                <a:cubicBezTo>
                  <a:pt x="1159818" y="-13852"/>
                  <a:pt x="1377860" y="34523"/>
                  <a:pt x="1763480" y="0"/>
                </a:cubicBezTo>
                <a:cubicBezTo>
                  <a:pt x="2149100" y="-34523"/>
                  <a:pt x="2131985" y="-20129"/>
                  <a:pt x="2455041" y="0"/>
                </a:cubicBezTo>
                <a:cubicBezTo>
                  <a:pt x="2778097" y="20129"/>
                  <a:pt x="2901882" y="23590"/>
                  <a:pt x="3042868" y="0"/>
                </a:cubicBezTo>
                <a:cubicBezTo>
                  <a:pt x="3183854" y="-23590"/>
                  <a:pt x="3675480" y="-10579"/>
                  <a:pt x="3941897" y="0"/>
                </a:cubicBezTo>
                <a:cubicBezTo>
                  <a:pt x="4208314" y="10579"/>
                  <a:pt x="4536816" y="-13194"/>
                  <a:pt x="4840926" y="0"/>
                </a:cubicBezTo>
                <a:cubicBezTo>
                  <a:pt x="5145036" y="13194"/>
                  <a:pt x="5457431" y="38237"/>
                  <a:pt x="5636221" y="0"/>
                </a:cubicBezTo>
                <a:cubicBezTo>
                  <a:pt x="5815012" y="-38237"/>
                  <a:pt x="5888953" y="1408"/>
                  <a:pt x="6016580" y="0"/>
                </a:cubicBezTo>
                <a:cubicBezTo>
                  <a:pt x="6144207" y="-1408"/>
                  <a:pt x="6519691" y="4009"/>
                  <a:pt x="6811875" y="0"/>
                </a:cubicBezTo>
                <a:cubicBezTo>
                  <a:pt x="7104060" y="-4009"/>
                  <a:pt x="7097944" y="20844"/>
                  <a:pt x="7295967" y="0"/>
                </a:cubicBezTo>
                <a:cubicBezTo>
                  <a:pt x="7493990" y="-20844"/>
                  <a:pt x="7493693" y="-15227"/>
                  <a:pt x="7676326" y="0"/>
                </a:cubicBezTo>
                <a:cubicBezTo>
                  <a:pt x="7858959" y="15227"/>
                  <a:pt x="8313343" y="-34458"/>
                  <a:pt x="8575355" y="0"/>
                </a:cubicBezTo>
                <a:cubicBezTo>
                  <a:pt x="8837367" y="34458"/>
                  <a:pt x="8826352" y="12639"/>
                  <a:pt x="9059447" y="0"/>
                </a:cubicBezTo>
                <a:cubicBezTo>
                  <a:pt x="9292542" y="-12639"/>
                  <a:pt x="9404805" y="23043"/>
                  <a:pt x="9647274" y="0"/>
                </a:cubicBezTo>
                <a:cubicBezTo>
                  <a:pt x="9889743" y="-23043"/>
                  <a:pt x="10039302" y="30433"/>
                  <a:pt x="10373413" y="0"/>
                </a:cubicBezTo>
                <a:cubicBezTo>
                  <a:pt x="10373484" y="226281"/>
                  <a:pt x="10370250" y="352944"/>
                  <a:pt x="10373413" y="484220"/>
                </a:cubicBezTo>
                <a:cubicBezTo>
                  <a:pt x="10376576" y="615496"/>
                  <a:pt x="10389254" y="837899"/>
                  <a:pt x="10373413" y="983417"/>
                </a:cubicBezTo>
                <a:cubicBezTo>
                  <a:pt x="10357572" y="1128935"/>
                  <a:pt x="10390319" y="1369232"/>
                  <a:pt x="10373413" y="1497589"/>
                </a:cubicBezTo>
                <a:cubicBezTo>
                  <a:pt x="10109078" y="1518708"/>
                  <a:pt x="9975415" y="1507045"/>
                  <a:pt x="9785586" y="1497589"/>
                </a:cubicBezTo>
                <a:cubicBezTo>
                  <a:pt x="9595757" y="1488133"/>
                  <a:pt x="9281341" y="1508625"/>
                  <a:pt x="8990291" y="1497589"/>
                </a:cubicBezTo>
                <a:cubicBezTo>
                  <a:pt x="8699242" y="1486553"/>
                  <a:pt x="8689321" y="1514411"/>
                  <a:pt x="8402465" y="1497589"/>
                </a:cubicBezTo>
                <a:cubicBezTo>
                  <a:pt x="8115609" y="1480767"/>
                  <a:pt x="8152650" y="1509140"/>
                  <a:pt x="8022106" y="1497589"/>
                </a:cubicBezTo>
                <a:cubicBezTo>
                  <a:pt x="7891562" y="1486038"/>
                  <a:pt x="7515132" y="1527566"/>
                  <a:pt x="7226811" y="1497589"/>
                </a:cubicBezTo>
                <a:cubicBezTo>
                  <a:pt x="6938490" y="1467612"/>
                  <a:pt x="6635810" y="1475024"/>
                  <a:pt x="6431516" y="1497589"/>
                </a:cubicBezTo>
                <a:cubicBezTo>
                  <a:pt x="6227223" y="1520154"/>
                  <a:pt x="5822859" y="1482399"/>
                  <a:pt x="5636221" y="1497589"/>
                </a:cubicBezTo>
                <a:cubicBezTo>
                  <a:pt x="5449584" y="1512779"/>
                  <a:pt x="5056565" y="1454516"/>
                  <a:pt x="4737192" y="1497589"/>
                </a:cubicBezTo>
                <a:cubicBezTo>
                  <a:pt x="4417819" y="1540662"/>
                  <a:pt x="4055702" y="1510862"/>
                  <a:pt x="3838163" y="1497589"/>
                </a:cubicBezTo>
                <a:cubicBezTo>
                  <a:pt x="3620624" y="1484316"/>
                  <a:pt x="3288443" y="1505738"/>
                  <a:pt x="3042868" y="1497589"/>
                </a:cubicBezTo>
                <a:cubicBezTo>
                  <a:pt x="2797293" y="1489440"/>
                  <a:pt x="2758702" y="1480866"/>
                  <a:pt x="2662509" y="1497589"/>
                </a:cubicBezTo>
                <a:cubicBezTo>
                  <a:pt x="2566316" y="1514312"/>
                  <a:pt x="2311105" y="1468973"/>
                  <a:pt x="2074683" y="1497589"/>
                </a:cubicBezTo>
                <a:cubicBezTo>
                  <a:pt x="1838261" y="1526205"/>
                  <a:pt x="1562015" y="1475603"/>
                  <a:pt x="1279388" y="1497589"/>
                </a:cubicBezTo>
                <a:cubicBezTo>
                  <a:pt x="996762" y="1519575"/>
                  <a:pt x="296778" y="1500310"/>
                  <a:pt x="0" y="1497589"/>
                </a:cubicBezTo>
                <a:cubicBezTo>
                  <a:pt x="6186" y="1372962"/>
                  <a:pt x="-168" y="1232437"/>
                  <a:pt x="0" y="998393"/>
                </a:cubicBezTo>
                <a:cubicBezTo>
                  <a:pt x="168" y="764349"/>
                  <a:pt x="-6723" y="629802"/>
                  <a:pt x="0" y="529148"/>
                </a:cubicBezTo>
                <a:cubicBezTo>
                  <a:pt x="6723" y="428495"/>
                  <a:pt x="21234" y="170932"/>
                  <a:pt x="0" y="0"/>
                </a:cubicBezTo>
                <a:close/>
              </a:path>
              <a:path w="10373413" h="1497589" stroke="0" extrusionOk="0">
                <a:moveTo>
                  <a:pt x="0" y="0"/>
                </a:moveTo>
                <a:cubicBezTo>
                  <a:pt x="283243" y="217"/>
                  <a:pt x="406632" y="5401"/>
                  <a:pt x="795295" y="0"/>
                </a:cubicBezTo>
                <a:cubicBezTo>
                  <a:pt x="1183958" y="-5401"/>
                  <a:pt x="1097795" y="7946"/>
                  <a:pt x="1175653" y="0"/>
                </a:cubicBezTo>
                <a:cubicBezTo>
                  <a:pt x="1253511" y="-7946"/>
                  <a:pt x="1547727" y="-2129"/>
                  <a:pt x="1659746" y="0"/>
                </a:cubicBezTo>
                <a:cubicBezTo>
                  <a:pt x="1771765" y="2129"/>
                  <a:pt x="2112414" y="39171"/>
                  <a:pt x="2455041" y="0"/>
                </a:cubicBezTo>
                <a:cubicBezTo>
                  <a:pt x="2797668" y="-39171"/>
                  <a:pt x="2743757" y="9859"/>
                  <a:pt x="2835400" y="0"/>
                </a:cubicBezTo>
                <a:cubicBezTo>
                  <a:pt x="2927043" y="-9859"/>
                  <a:pt x="3031366" y="10784"/>
                  <a:pt x="3215758" y="0"/>
                </a:cubicBezTo>
                <a:cubicBezTo>
                  <a:pt x="3400150" y="-10784"/>
                  <a:pt x="3471539" y="15116"/>
                  <a:pt x="3596117" y="0"/>
                </a:cubicBezTo>
                <a:cubicBezTo>
                  <a:pt x="3720695" y="-15116"/>
                  <a:pt x="4310130" y="13453"/>
                  <a:pt x="4495146" y="0"/>
                </a:cubicBezTo>
                <a:cubicBezTo>
                  <a:pt x="4680162" y="-13453"/>
                  <a:pt x="4881514" y="21074"/>
                  <a:pt x="5082972" y="0"/>
                </a:cubicBezTo>
                <a:cubicBezTo>
                  <a:pt x="5284430" y="-21074"/>
                  <a:pt x="5353739" y="-9071"/>
                  <a:pt x="5567065" y="0"/>
                </a:cubicBezTo>
                <a:cubicBezTo>
                  <a:pt x="5780391" y="9071"/>
                  <a:pt x="6106300" y="917"/>
                  <a:pt x="6362360" y="0"/>
                </a:cubicBezTo>
                <a:cubicBezTo>
                  <a:pt x="6618420" y="-917"/>
                  <a:pt x="6879922" y="-13921"/>
                  <a:pt x="7261389" y="0"/>
                </a:cubicBezTo>
                <a:cubicBezTo>
                  <a:pt x="7642856" y="13921"/>
                  <a:pt x="7712208" y="-38722"/>
                  <a:pt x="8056684" y="0"/>
                </a:cubicBezTo>
                <a:cubicBezTo>
                  <a:pt x="8401160" y="38722"/>
                  <a:pt x="8332706" y="7572"/>
                  <a:pt x="8437043" y="0"/>
                </a:cubicBezTo>
                <a:cubicBezTo>
                  <a:pt x="8541380" y="-7572"/>
                  <a:pt x="8692314" y="18326"/>
                  <a:pt x="8817401" y="0"/>
                </a:cubicBezTo>
                <a:cubicBezTo>
                  <a:pt x="8942488" y="-18326"/>
                  <a:pt x="9203759" y="16565"/>
                  <a:pt x="9508962" y="0"/>
                </a:cubicBezTo>
                <a:cubicBezTo>
                  <a:pt x="9814165" y="-16565"/>
                  <a:pt x="10047442" y="38307"/>
                  <a:pt x="10373413" y="0"/>
                </a:cubicBezTo>
                <a:cubicBezTo>
                  <a:pt x="10388543" y="128697"/>
                  <a:pt x="10389456" y="373589"/>
                  <a:pt x="10373413" y="484220"/>
                </a:cubicBezTo>
                <a:cubicBezTo>
                  <a:pt x="10357370" y="594851"/>
                  <a:pt x="10371565" y="743522"/>
                  <a:pt x="10373413" y="968441"/>
                </a:cubicBezTo>
                <a:cubicBezTo>
                  <a:pt x="10375261" y="1193360"/>
                  <a:pt x="10351826" y="1325031"/>
                  <a:pt x="10373413" y="1497589"/>
                </a:cubicBezTo>
                <a:cubicBezTo>
                  <a:pt x="10097451" y="1476054"/>
                  <a:pt x="9973296" y="1522256"/>
                  <a:pt x="9785586" y="1497589"/>
                </a:cubicBezTo>
                <a:cubicBezTo>
                  <a:pt x="9597876" y="1472922"/>
                  <a:pt x="9305794" y="1476972"/>
                  <a:pt x="8886557" y="1497589"/>
                </a:cubicBezTo>
                <a:cubicBezTo>
                  <a:pt x="8467320" y="1518206"/>
                  <a:pt x="8589913" y="1482078"/>
                  <a:pt x="8298730" y="1497589"/>
                </a:cubicBezTo>
                <a:cubicBezTo>
                  <a:pt x="8007547" y="1513100"/>
                  <a:pt x="8035488" y="1481934"/>
                  <a:pt x="7918372" y="1497589"/>
                </a:cubicBezTo>
                <a:cubicBezTo>
                  <a:pt x="7801256" y="1513244"/>
                  <a:pt x="7399741" y="1521114"/>
                  <a:pt x="7019343" y="1497589"/>
                </a:cubicBezTo>
                <a:cubicBezTo>
                  <a:pt x="6638945" y="1474064"/>
                  <a:pt x="6783626" y="1516485"/>
                  <a:pt x="6638984" y="1497589"/>
                </a:cubicBezTo>
                <a:cubicBezTo>
                  <a:pt x="6494342" y="1478693"/>
                  <a:pt x="6397634" y="1507076"/>
                  <a:pt x="6258626" y="1497589"/>
                </a:cubicBezTo>
                <a:cubicBezTo>
                  <a:pt x="6119618" y="1488102"/>
                  <a:pt x="6015872" y="1498804"/>
                  <a:pt x="5878267" y="1497589"/>
                </a:cubicBezTo>
                <a:cubicBezTo>
                  <a:pt x="5740662" y="1496374"/>
                  <a:pt x="5504159" y="1518286"/>
                  <a:pt x="5394175" y="1497589"/>
                </a:cubicBezTo>
                <a:cubicBezTo>
                  <a:pt x="5284191" y="1476892"/>
                  <a:pt x="4936646" y="1531204"/>
                  <a:pt x="4702614" y="1497589"/>
                </a:cubicBezTo>
                <a:cubicBezTo>
                  <a:pt x="4468582" y="1463974"/>
                  <a:pt x="4237988" y="1468444"/>
                  <a:pt x="3803585" y="1497589"/>
                </a:cubicBezTo>
                <a:cubicBezTo>
                  <a:pt x="3369182" y="1526734"/>
                  <a:pt x="3345343" y="1532618"/>
                  <a:pt x="3008290" y="1497589"/>
                </a:cubicBezTo>
                <a:cubicBezTo>
                  <a:pt x="2671238" y="1462560"/>
                  <a:pt x="2344608" y="1464680"/>
                  <a:pt x="2109261" y="1497589"/>
                </a:cubicBezTo>
                <a:cubicBezTo>
                  <a:pt x="1873914" y="1530498"/>
                  <a:pt x="1753831" y="1486057"/>
                  <a:pt x="1417700" y="1497589"/>
                </a:cubicBezTo>
                <a:cubicBezTo>
                  <a:pt x="1081569" y="1509121"/>
                  <a:pt x="925528" y="1509062"/>
                  <a:pt x="622405" y="1497589"/>
                </a:cubicBezTo>
                <a:cubicBezTo>
                  <a:pt x="319283" y="1486116"/>
                  <a:pt x="160567" y="1478209"/>
                  <a:pt x="0" y="1497589"/>
                </a:cubicBezTo>
                <a:cubicBezTo>
                  <a:pt x="12162" y="1283372"/>
                  <a:pt x="-15706" y="1230190"/>
                  <a:pt x="0" y="998393"/>
                </a:cubicBezTo>
                <a:cubicBezTo>
                  <a:pt x="15706" y="766596"/>
                  <a:pt x="-8263" y="624895"/>
                  <a:pt x="0" y="484220"/>
                </a:cubicBezTo>
                <a:cubicBezTo>
                  <a:pt x="8263" y="343545"/>
                  <a:pt x="-23138" y="182056"/>
                  <a:pt x="0" y="0"/>
                </a:cubicBezTo>
                <a:close/>
              </a:path>
            </a:pathLst>
          </a:custGeom>
          <a:solidFill>
            <a:srgbClr val="FFFFFF"/>
          </a:solidFill>
          <a:ln w="12700">
            <a:solidFill>
              <a:srgbClr val="000000"/>
            </a:solidFill>
            <a:miter lim="800000"/>
            <a:headEnd/>
            <a:tailEnd/>
            <a:extLst>
              <a:ext uri="{C807C97D-BFC1-408E-A445-0C87EB9F89A2}">
                <ask:lineSketchStyleProps xmlns:ask="http://schemas.microsoft.com/office/drawing/2018/sketchyshapes" xmlns="" sd="609428631">
                  <a:prstGeom prst="rect">
                    <a:avLst/>
                  </a:prstGeom>
                  <ask:type>
                    <ask:lineSketchFreehand/>
                  </ask:type>
                </ask:lineSketchStyleProps>
              </a:ext>
            </a:extLst>
          </a:ln>
        </p:spPr>
        <p:txBody>
          <a:bodyPr rot="0" vert="horz" wrap="square" lIns="91440" tIns="45720" rIns="91440" bIns="45720" anchor="t" anchorCtr="0">
            <a:spAutoFit/>
          </a:bodyPr>
          <a:lstStyle/>
          <a:p>
            <a:pPr>
              <a:lnSpc>
                <a:spcPct val="107000"/>
              </a:lnSpc>
              <a:spcAft>
                <a:spcPts val="800"/>
              </a:spcAft>
            </a:pPr>
            <a:r>
              <a:rPr lang="en-GB" sz="2000">
                <a:effectLst/>
                <a:latin typeface="Calibri" panose="020F0502020204030204" pitchFamily="34" charset="0"/>
                <a:ea typeface="Calibri" panose="020F0502020204030204" pitchFamily="34" charset="0"/>
                <a:cs typeface="Calibri" panose="020F0502020204030204" pitchFamily="34" charset="0"/>
              </a:rPr>
              <a:t>I am not a </a:t>
            </a:r>
            <a:r>
              <a:rPr lang="en-GB" sz="2000" b="1" i="1">
                <a:effectLst/>
                <a:latin typeface="Calibri" panose="020F0502020204030204" pitchFamily="34" charset="0"/>
                <a:ea typeface="Calibri" panose="020F0502020204030204" pitchFamily="34" charset="0"/>
                <a:cs typeface="Calibri" panose="020F0502020204030204" pitchFamily="34" charset="0"/>
              </a:rPr>
              <a:t>subject</a:t>
            </a:r>
            <a:r>
              <a:rPr lang="en-GB" sz="2000">
                <a:effectLst/>
                <a:latin typeface="Calibri" panose="020F0502020204030204" pitchFamily="34" charset="0"/>
                <a:ea typeface="Calibri" panose="020F0502020204030204" pitchFamily="34" charset="0"/>
                <a:cs typeface="Calibri" panose="020F0502020204030204" pitchFamily="34" charset="0"/>
              </a:rPr>
              <a:t> </a:t>
            </a:r>
            <a:r>
              <a:rPr lang="en-GB" sz="2000" b="1" i="1">
                <a:effectLst/>
                <a:latin typeface="Calibri" panose="020F0502020204030204" pitchFamily="34" charset="0"/>
                <a:ea typeface="Calibri" panose="020F0502020204030204" pitchFamily="34" charset="0"/>
                <a:cs typeface="Calibri" panose="020F0502020204030204" pitchFamily="34" charset="0"/>
              </a:rPr>
              <a:t>child </a:t>
            </a:r>
            <a:r>
              <a:rPr lang="en-GB" sz="2000">
                <a:effectLst/>
                <a:latin typeface="Calibri" panose="020F0502020204030204" pitchFamily="34" charset="0"/>
                <a:ea typeface="Calibri" panose="020F0502020204030204" pitchFamily="34" charset="0"/>
                <a:cs typeface="Calibri" panose="020F0502020204030204" pitchFamily="34" charset="0"/>
              </a:rPr>
              <a:t>or an object.  I would like to be referred to by my name. </a:t>
            </a:r>
          </a:p>
          <a:p>
            <a:pPr>
              <a:lnSpc>
                <a:spcPct val="107000"/>
              </a:lnSpc>
              <a:spcAft>
                <a:spcPts val="800"/>
              </a:spcAft>
            </a:pPr>
            <a:r>
              <a:rPr lang="en-GB" sz="2000">
                <a:effectLst/>
                <a:latin typeface="Calibri" panose="020F0502020204030204" pitchFamily="34" charset="0"/>
                <a:ea typeface="Calibri" panose="020F0502020204030204" pitchFamily="34" charset="0"/>
                <a:cs typeface="Calibri" panose="020F0502020204030204" pitchFamily="34" charset="0"/>
              </a:rPr>
              <a:t>The proceedings are about my life. The only thing worse than being referred to as a subject child is a </a:t>
            </a:r>
            <a:r>
              <a:rPr lang="en-GB" sz="2000" b="1" i="1">
                <a:effectLst/>
                <a:latin typeface="Calibri" panose="020F0502020204030204" pitchFamily="34" charset="0"/>
                <a:ea typeface="Calibri" panose="020F0502020204030204" pitchFamily="34" charset="0"/>
                <a:cs typeface="Calibri" panose="020F0502020204030204" pitchFamily="34" charset="0"/>
              </a:rPr>
              <a:t>non-subject child</a:t>
            </a:r>
            <a:r>
              <a:rPr lang="en-GB" sz="2000">
                <a:effectLst/>
                <a:latin typeface="Calibri" panose="020F0502020204030204" pitchFamily="34" charset="0"/>
                <a:ea typeface="Calibri" panose="020F0502020204030204" pitchFamily="34" charset="0"/>
                <a:cs typeface="Calibri" panose="020F0502020204030204" pitchFamily="34" charset="0"/>
              </a:rPr>
              <a:t>.  Please think about how you talk about the people involved in family law proceedings.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Box 2">
            <a:extLst>
              <a:ext uri="{FF2B5EF4-FFF2-40B4-BE49-F238E27FC236}">
                <a16:creationId xmlns:a16="http://schemas.microsoft.com/office/drawing/2014/main" xmlns="" id="{D3030F31-9A50-4FB0-9CCE-8E8119D718EC}"/>
              </a:ext>
            </a:extLst>
          </p:cNvPr>
          <p:cNvSpPr txBox="1">
            <a:spLocks noChangeArrowheads="1"/>
          </p:cNvSpPr>
          <p:nvPr/>
        </p:nvSpPr>
        <p:spPr bwMode="auto">
          <a:xfrm>
            <a:off x="5456986" y="2339235"/>
            <a:ext cx="5857337" cy="1497589"/>
          </a:xfrm>
          <a:custGeom>
            <a:avLst/>
            <a:gdLst>
              <a:gd name="connsiteX0" fmla="*/ 0 w 5857337"/>
              <a:gd name="connsiteY0" fmla="*/ 0 h 1497589"/>
              <a:gd name="connsiteX1" fmla="*/ 709389 w 5857337"/>
              <a:gd name="connsiteY1" fmla="*/ 0 h 1497589"/>
              <a:gd name="connsiteX2" fmla="*/ 1243057 w 5857337"/>
              <a:gd name="connsiteY2" fmla="*/ 0 h 1497589"/>
              <a:gd name="connsiteX3" fmla="*/ 1776726 w 5857337"/>
              <a:gd name="connsiteY3" fmla="*/ 0 h 1497589"/>
              <a:gd name="connsiteX4" fmla="*/ 2427541 w 5857337"/>
              <a:gd name="connsiteY4" fmla="*/ 0 h 1497589"/>
              <a:gd name="connsiteX5" fmla="*/ 3136929 w 5857337"/>
              <a:gd name="connsiteY5" fmla="*/ 0 h 1497589"/>
              <a:gd name="connsiteX6" fmla="*/ 3729171 w 5857337"/>
              <a:gd name="connsiteY6" fmla="*/ 0 h 1497589"/>
              <a:gd name="connsiteX7" fmla="*/ 4321413 w 5857337"/>
              <a:gd name="connsiteY7" fmla="*/ 0 h 1497589"/>
              <a:gd name="connsiteX8" fmla="*/ 4796508 w 5857337"/>
              <a:gd name="connsiteY8" fmla="*/ 0 h 1497589"/>
              <a:gd name="connsiteX9" fmla="*/ 5857337 w 5857337"/>
              <a:gd name="connsiteY9" fmla="*/ 0 h 1497589"/>
              <a:gd name="connsiteX10" fmla="*/ 5857337 w 5857337"/>
              <a:gd name="connsiteY10" fmla="*/ 469245 h 1497589"/>
              <a:gd name="connsiteX11" fmla="*/ 5857337 w 5857337"/>
              <a:gd name="connsiteY11" fmla="*/ 998393 h 1497589"/>
              <a:gd name="connsiteX12" fmla="*/ 5857337 w 5857337"/>
              <a:gd name="connsiteY12" fmla="*/ 1497589 h 1497589"/>
              <a:gd name="connsiteX13" fmla="*/ 5147948 w 5857337"/>
              <a:gd name="connsiteY13" fmla="*/ 1497589 h 1497589"/>
              <a:gd name="connsiteX14" fmla="*/ 4614280 w 5857337"/>
              <a:gd name="connsiteY14" fmla="*/ 1497589 h 1497589"/>
              <a:gd name="connsiteX15" fmla="*/ 3846318 w 5857337"/>
              <a:gd name="connsiteY15" fmla="*/ 1497589 h 1497589"/>
              <a:gd name="connsiteX16" fmla="*/ 3195503 w 5857337"/>
              <a:gd name="connsiteY16" fmla="*/ 1497589 h 1497589"/>
              <a:gd name="connsiteX17" fmla="*/ 2427541 w 5857337"/>
              <a:gd name="connsiteY17" fmla="*/ 1497589 h 1497589"/>
              <a:gd name="connsiteX18" fmla="*/ 1718152 w 5857337"/>
              <a:gd name="connsiteY18" fmla="*/ 1497589 h 1497589"/>
              <a:gd name="connsiteX19" fmla="*/ 1243057 w 5857337"/>
              <a:gd name="connsiteY19" fmla="*/ 1497589 h 1497589"/>
              <a:gd name="connsiteX20" fmla="*/ 709389 w 5857337"/>
              <a:gd name="connsiteY20" fmla="*/ 1497589 h 1497589"/>
              <a:gd name="connsiteX21" fmla="*/ 0 w 5857337"/>
              <a:gd name="connsiteY21" fmla="*/ 1497589 h 1497589"/>
              <a:gd name="connsiteX22" fmla="*/ 0 w 5857337"/>
              <a:gd name="connsiteY22" fmla="*/ 1043320 h 1497589"/>
              <a:gd name="connsiteX23" fmla="*/ 0 w 5857337"/>
              <a:gd name="connsiteY23" fmla="*/ 574076 h 1497589"/>
              <a:gd name="connsiteX24" fmla="*/ 0 w 5857337"/>
              <a:gd name="connsiteY24" fmla="*/ 0 h 149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57337" h="1497589" fill="none" extrusionOk="0">
                <a:moveTo>
                  <a:pt x="0" y="0"/>
                </a:moveTo>
                <a:cubicBezTo>
                  <a:pt x="327433" y="-14785"/>
                  <a:pt x="457568" y="15356"/>
                  <a:pt x="709389" y="0"/>
                </a:cubicBezTo>
                <a:cubicBezTo>
                  <a:pt x="961210" y="-15356"/>
                  <a:pt x="1020530" y="-5318"/>
                  <a:pt x="1243057" y="0"/>
                </a:cubicBezTo>
                <a:cubicBezTo>
                  <a:pt x="1465584" y="5318"/>
                  <a:pt x="1648820" y="-16073"/>
                  <a:pt x="1776726" y="0"/>
                </a:cubicBezTo>
                <a:cubicBezTo>
                  <a:pt x="1904632" y="16073"/>
                  <a:pt x="2226580" y="14908"/>
                  <a:pt x="2427541" y="0"/>
                </a:cubicBezTo>
                <a:cubicBezTo>
                  <a:pt x="2628502" y="-14908"/>
                  <a:pt x="2869512" y="-25684"/>
                  <a:pt x="3136929" y="0"/>
                </a:cubicBezTo>
                <a:cubicBezTo>
                  <a:pt x="3404346" y="25684"/>
                  <a:pt x="3512701" y="-9137"/>
                  <a:pt x="3729171" y="0"/>
                </a:cubicBezTo>
                <a:cubicBezTo>
                  <a:pt x="3945641" y="9137"/>
                  <a:pt x="4116021" y="-27509"/>
                  <a:pt x="4321413" y="0"/>
                </a:cubicBezTo>
                <a:cubicBezTo>
                  <a:pt x="4526805" y="27509"/>
                  <a:pt x="4571813" y="22845"/>
                  <a:pt x="4796508" y="0"/>
                </a:cubicBezTo>
                <a:cubicBezTo>
                  <a:pt x="5021204" y="-22845"/>
                  <a:pt x="5555081" y="10515"/>
                  <a:pt x="5857337" y="0"/>
                </a:cubicBezTo>
                <a:cubicBezTo>
                  <a:pt x="5856289" y="206498"/>
                  <a:pt x="5871452" y="274433"/>
                  <a:pt x="5857337" y="469245"/>
                </a:cubicBezTo>
                <a:cubicBezTo>
                  <a:pt x="5843222" y="664058"/>
                  <a:pt x="5859677" y="880398"/>
                  <a:pt x="5857337" y="998393"/>
                </a:cubicBezTo>
                <a:cubicBezTo>
                  <a:pt x="5854997" y="1116388"/>
                  <a:pt x="5877185" y="1299616"/>
                  <a:pt x="5857337" y="1497589"/>
                </a:cubicBezTo>
                <a:cubicBezTo>
                  <a:pt x="5600436" y="1517280"/>
                  <a:pt x="5351187" y="1472553"/>
                  <a:pt x="5147948" y="1497589"/>
                </a:cubicBezTo>
                <a:cubicBezTo>
                  <a:pt x="4944709" y="1522625"/>
                  <a:pt x="4811747" y="1483451"/>
                  <a:pt x="4614280" y="1497589"/>
                </a:cubicBezTo>
                <a:cubicBezTo>
                  <a:pt x="4416813" y="1511727"/>
                  <a:pt x="4185149" y="1506181"/>
                  <a:pt x="3846318" y="1497589"/>
                </a:cubicBezTo>
                <a:cubicBezTo>
                  <a:pt x="3507487" y="1488997"/>
                  <a:pt x="3357172" y="1466173"/>
                  <a:pt x="3195503" y="1497589"/>
                </a:cubicBezTo>
                <a:cubicBezTo>
                  <a:pt x="3033835" y="1529005"/>
                  <a:pt x="2616955" y="1532034"/>
                  <a:pt x="2427541" y="1497589"/>
                </a:cubicBezTo>
                <a:cubicBezTo>
                  <a:pt x="2238127" y="1463144"/>
                  <a:pt x="2002139" y="1463099"/>
                  <a:pt x="1718152" y="1497589"/>
                </a:cubicBezTo>
                <a:cubicBezTo>
                  <a:pt x="1434165" y="1532079"/>
                  <a:pt x="1357102" y="1473853"/>
                  <a:pt x="1243057" y="1497589"/>
                </a:cubicBezTo>
                <a:cubicBezTo>
                  <a:pt x="1129013" y="1521325"/>
                  <a:pt x="892411" y="1495132"/>
                  <a:pt x="709389" y="1497589"/>
                </a:cubicBezTo>
                <a:cubicBezTo>
                  <a:pt x="526367" y="1500046"/>
                  <a:pt x="200818" y="1484143"/>
                  <a:pt x="0" y="1497589"/>
                </a:cubicBezTo>
                <a:cubicBezTo>
                  <a:pt x="7522" y="1279393"/>
                  <a:pt x="-4900" y="1230240"/>
                  <a:pt x="0" y="1043320"/>
                </a:cubicBezTo>
                <a:cubicBezTo>
                  <a:pt x="4900" y="856400"/>
                  <a:pt x="-19757" y="694276"/>
                  <a:pt x="0" y="574076"/>
                </a:cubicBezTo>
                <a:cubicBezTo>
                  <a:pt x="19757" y="453876"/>
                  <a:pt x="-25188" y="124440"/>
                  <a:pt x="0" y="0"/>
                </a:cubicBezTo>
                <a:close/>
              </a:path>
              <a:path w="5857337" h="1497589" stroke="0" extrusionOk="0">
                <a:moveTo>
                  <a:pt x="0" y="0"/>
                </a:moveTo>
                <a:cubicBezTo>
                  <a:pt x="301611" y="20956"/>
                  <a:pt x="514077" y="-37334"/>
                  <a:pt x="767962" y="0"/>
                </a:cubicBezTo>
                <a:cubicBezTo>
                  <a:pt x="1021847" y="37334"/>
                  <a:pt x="1229320" y="-8139"/>
                  <a:pt x="1477351" y="0"/>
                </a:cubicBezTo>
                <a:cubicBezTo>
                  <a:pt x="1725382" y="8139"/>
                  <a:pt x="1833715" y="-5853"/>
                  <a:pt x="1952446" y="0"/>
                </a:cubicBezTo>
                <a:cubicBezTo>
                  <a:pt x="2071177" y="5853"/>
                  <a:pt x="2280350" y="22477"/>
                  <a:pt x="2427541" y="0"/>
                </a:cubicBezTo>
                <a:cubicBezTo>
                  <a:pt x="2574733" y="-22477"/>
                  <a:pt x="2749389" y="-25639"/>
                  <a:pt x="2961209" y="0"/>
                </a:cubicBezTo>
                <a:cubicBezTo>
                  <a:pt x="3173029" y="25639"/>
                  <a:pt x="3273433" y="-7880"/>
                  <a:pt x="3436304" y="0"/>
                </a:cubicBezTo>
                <a:cubicBezTo>
                  <a:pt x="3599175" y="7880"/>
                  <a:pt x="3772732" y="-12545"/>
                  <a:pt x="4028546" y="0"/>
                </a:cubicBezTo>
                <a:cubicBezTo>
                  <a:pt x="4284360" y="12545"/>
                  <a:pt x="4269608" y="17824"/>
                  <a:pt x="4503641" y="0"/>
                </a:cubicBezTo>
                <a:cubicBezTo>
                  <a:pt x="4737674" y="-17824"/>
                  <a:pt x="4922056" y="9935"/>
                  <a:pt x="5154457" y="0"/>
                </a:cubicBezTo>
                <a:cubicBezTo>
                  <a:pt x="5386858" y="-9935"/>
                  <a:pt x="5658078" y="34019"/>
                  <a:pt x="5857337" y="0"/>
                </a:cubicBezTo>
                <a:cubicBezTo>
                  <a:pt x="5833422" y="196830"/>
                  <a:pt x="5865171" y="355578"/>
                  <a:pt x="5857337" y="484220"/>
                </a:cubicBezTo>
                <a:cubicBezTo>
                  <a:pt x="5849503" y="612862"/>
                  <a:pt x="5838757" y="741480"/>
                  <a:pt x="5857337" y="953465"/>
                </a:cubicBezTo>
                <a:cubicBezTo>
                  <a:pt x="5875917" y="1165450"/>
                  <a:pt x="5856424" y="1315853"/>
                  <a:pt x="5857337" y="1497589"/>
                </a:cubicBezTo>
                <a:cubicBezTo>
                  <a:pt x="5609485" y="1529066"/>
                  <a:pt x="5378357" y="1509794"/>
                  <a:pt x="5089375" y="1497589"/>
                </a:cubicBezTo>
                <a:cubicBezTo>
                  <a:pt x="4800393" y="1485384"/>
                  <a:pt x="4702533" y="1480220"/>
                  <a:pt x="4555707" y="1497589"/>
                </a:cubicBezTo>
                <a:cubicBezTo>
                  <a:pt x="4408881" y="1514958"/>
                  <a:pt x="4181311" y="1480344"/>
                  <a:pt x="4022038" y="1497589"/>
                </a:cubicBezTo>
                <a:cubicBezTo>
                  <a:pt x="3862765" y="1514834"/>
                  <a:pt x="3552896" y="1499976"/>
                  <a:pt x="3429796" y="1497589"/>
                </a:cubicBezTo>
                <a:cubicBezTo>
                  <a:pt x="3306696" y="1495202"/>
                  <a:pt x="3107131" y="1489772"/>
                  <a:pt x="2954701" y="1497589"/>
                </a:cubicBezTo>
                <a:cubicBezTo>
                  <a:pt x="2802272" y="1505406"/>
                  <a:pt x="2370349" y="1496777"/>
                  <a:pt x="2186739" y="1497589"/>
                </a:cubicBezTo>
                <a:cubicBezTo>
                  <a:pt x="2003129" y="1498401"/>
                  <a:pt x="1877617" y="1498432"/>
                  <a:pt x="1653071" y="1497589"/>
                </a:cubicBezTo>
                <a:cubicBezTo>
                  <a:pt x="1428525" y="1496746"/>
                  <a:pt x="1303088" y="1482753"/>
                  <a:pt x="1177976" y="1497589"/>
                </a:cubicBezTo>
                <a:cubicBezTo>
                  <a:pt x="1052864" y="1512425"/>
                  <a:pt x="322787" y="1538537"/>
                  <a:pt x="0" y="1497589"/>
                </a:cubicBezTo>
                <a:cubicBezTo>
                  <a:pt x="-23850" y="1389793"/>
                  <a:pt x="3316" y="1200153"/>
                  <a:pt x="0" y="968441"/>
                </a:cubicBezTo>
                <a:cubicBezTo>
                  <a:pt x="-3316" y="736729"/>
                  <a:pt x="6368" y="682599"/>
                  <a:pt x="0" y="514172"/>
                </a:cubicBezTo>
                <a:cubicBezTo>
                  <a:pt x="-6368" y="345745"/>
                  <a:pt x="-18039" y="104479"/>
                  <a:pt x="0" y="0"/>
                </a:cubicBezTo>
                <a:close/>
              </a:path>
            </a:pathLst>
          </a:custGeom>
          <a:solidFill>
            <a:srgbClr val="FFFFFF"/>
          </a:solidFill>
          <a:ln w="12700">
            <a:solidFill>
              <a:srgbClr val="000000"/>
            </a:solidFill>
            <a:miter lim="800000"/>
            <a:headEnd/>
            <a:tailEnd/>
            <a:extLst>
              <a:ext uri="{C807C97D-BFC1-408E-A445-0C87EB9F89A2}">
                <ask:lineSketchStyleProps xmlns:ask="http://schemas.microsoft.com/office/drawing/2018/sketchyshapes" xmlns="" sd="128408389">
                  <a:prstGeom prst="rect">
                    <a:avLst/>
                  </a:prstGeom>
                  <ask:type>
                    <ask:lineSketchFreehand/>
                  </ask:type>
                </ask:lineSketchStyleProps>
              </a:ext>
            </a:extLst>
          </a:ln>
        </p:spPr>
        <p:txBody>
          <a:bodyPr rot="0" vert="horz" wrap="square" lIns="91440" tIns="45720" rIns="91440" bIns="45720" anchor="t" anchorCtr="0">
            <a:spAutoFit/>
          </a:bodyPr>
          <a:lstStyle/>
          <a:p>
            <a:pPr>
              <a:lnSpc>
                <a:spcPct val="107000"/>
              </a:lnSpc>
              <a:spcAft>
                <a:spcPts val="800"/>
              </a:spcAft>
            </a:pPr>
            <a:r>
              <a:rPr lang="en-GB" sz="2000" b="1" i="1">
                <a:effectLst/>
                <a:latin typeface="Calibri" panose="020F0502020204030204" pitchFamily="34" charset="0"/>
                <a:ea typeface="Calibri" panose="020F0502020204030204" pitchFamily="34" charset="0"/>
                <a:cs typeface="Calibri" panose="020F0502020204030204" pitchFamily="34" charset="0"/>
              </a:rPr>
              <a:t>Looked After Child (LAC). </a:t>
            </a:r>
            <a:r>
              <a:rPr lang="en-GB" sz="2000">
                <a:effectLst/>
                <a:latin typeface="Calibri" panose="020F0502020204030204" pitchFamily="34" charset="0"/>
                <a:ea typeface="Calibri" panose="020F0502020204030204" pitchFamily="34" charset="0"/>
                <a:cs typeface="Calibri" panose="020F0502020204030204" pitchFamily="34" charset="0"/>
              </a:rPr>
              <a:t>This makes me feel patronised and as though I am different. I am a child like any other. </a:t>
            </a:r>
          </a:p>
          <a:p>
            <a:pPr>
              <a:lnSpc>
                <a:spcPct val="107000"/>
              </a:lnSpc>
              <a:spcAft>
                <a:spcPts val="800"/>
              </a:spcAft>
            </a:pPr>
            <a:r>
              <a:rPr lang="en-GB" sz="2000">
                <a:effectLst/>
                <a:latin typeface="Calibri" panose="020F0502020204030204" pitchFamily="34" charset="0"/>
                <a:ea typeface="Calibri" panose="020F0502020204030204" pitchFamily="34" charset="0"/>
                <a:cs typeface="Calibri" panose="020F0502020204030204" pitchFamily="34" charset="0"/>
              </a:rPr>
              <a:t>Please don’t label me.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itle 1">
            <a:extLst>
              <a:ext uri="{FF2B5EF4-FFF2-40B4-BE49-F238E27FC236}">
                <a16:creationId xmlns:a16="http://schemas.microsoft.com/office/drawing/2014/main" xmlns="" id="{63E563C3-88D5-4A7E-8B58-B5C9C3D80AF8}"/>
              </a:ext>
            </a:extLst>
          </p:cNvPr>
          <p:cNvSpPr>
            <a:spLocks noGrp="1"/>
          </p:cNvSpPr>
          <p:nvPr>
            <p:ph type="title"/>
          </p:nvPr>
        </p:nvSpPr>
        <p:spPr>
          <a:xfrm>
            <a:off x="929053" y="465798"/>
            <a:ext cx="9720072" cy="1499616"/>
          </a:xfrm>
        </p:spPr>
        <p:txBody>
          <a:bodyPr>
            <a:normAutofit/>
          </a:bodyPr>
          <a:lstStyle/>
          <a:p>
            <a:r>
              <a:rPr lang="en-GB" sz="6000" b="1" dirty="0"/>
              <a:t>A FEW EXAMPLES </a:t>
            </a:r>
          </a:p>
        </p:txBody>
      </p:sp>
    </p:spTree>
    <p:extLst>
      <p:ext uri="{BB962C8B-B14F-4D97-AF65-F5344CB8AC3E}">
        <p14:creationId xmlns:p14="http://schemas.microsoft.com/office/powerpoint/2010/main" val="3996134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C1181E40-B8E3-4B40-A945-32816917B24B}"/>
              </a:ext>
            </a:extLst>
          </p:cNvPr>
          <p:cNvSpPr/>
          <p:nvPr/>
        </p:nvSpPr>
        <p:spPr>
          <a:xfrm>
            <a:off x="-1" y="735724"/>
            <a:ext cx="3457903" cy="534976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xmlns="" id="{37DE0059-4814-4818-83CA-266A9C5F4E6F}"/>
              </a:ext>
            </a:extLst>
          </p:cNvPr>
          <p:cNvSpPr/>
          <p:nvPr/>
        </p:nvSpPr>
        <p:spPr>
          <a:xfrm>
            <a:off x="0" y="735724"/>
            <a:ext cx="5833242" cy="534976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xmlns="" id="{929DD523-E396-411C-915B-E3459927E6D7}"/>
              </a:ext>
            </a:extLst>
          </p:cNvPr>
          <p:cNvSpPr/>
          <p:nvPr/>
        </p:nvSpPr>
        <p:spPr>
          <a:xfrm>
            <a:off x="614747" y="513689"/>
            <a:ext cx="10771008" cy="5801032"/>
          </a:xfrm>
          <a:prstGeom prst="rect">
            <a:avLst/>
          </a:prstGeom>
          <a:no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xmlns="" id="{FD4986CA-CFF4-4067-BFC3-38F18C640DD1}"/>
              </a:ext>
            </a:extLst>
          </p:cNvPr>
          <p:cNvSpPr txBox="1"/>
          <p:nvPr/>
        </p:nvSpPr>
        <p:spPr>
          <a:xfrm>
            <a:off x="735736" y="894606"/>
            <a:ext cx="4855779" cy="3970318"/>
          </a:xfrm>
          <a:prstGeom prst="rect">
            <a:avLst/>
          </a:prstGeom>
          <a:noFill/>
        </p:spPr>
        <p:txBody>
          <a:bodyPr wrap="square" rtlCol="0">
            <a:spAutoFit/>
          </a:bodyPr>
          <a:lstStyle/>
          <a:p>
            <a:pPr algn="ctr"/>
            <a:r>
              <a:rPr lang="en-GB" sz="2600" dirty="0">
                <a:solidFill>
                  <a:schemeClr val="bg1"/>
                </a:solidFill>
              </a:rPr>
              <a:t>All children and young people are capable of extraordinary things!</a:t>
            </a:r>
          </a:p>
          <a:p>
            <a:pPr algn="ctr"/>
            <a:endParaRPr lang="en-GB" sz="2600" dirty="0">
              <a:solidFill>
                <a:schemeClr val="bg1"/>
              </a:solidFill>
            </a:endParaRPr>
          </a:p>
          <a:p>
            <a:pPr algn="ctr"/>
            <a:r>
              <a:rPr lang="en-GB" sz="2600" dirty="0">
                <a:solidFill>
                  <a:schemeClr val="bg1"/>
                </a:solidFill>
              </a:rPr>
              <a:t>The potential for happiness and great things lies in all of us. </a:t>
            </a:r>
          </a:p>
          <a:p>
            <a:pPr algn="ctr"/>
            <a:r>
              <a:rPr lang="en-GB" sz="2600" dirty="0">
                <a:solidFill>
                  <a:schemeClr val="bg1"/>
                </a:solidFill>
              </a:rPr>
              <a:t>We can’t change the things that has happened to us. What we need is the skills so any challenging times don’t break us</a:t>
            </a:r>
            <a:r>
              <a:rPr lang="en-GB" sz="2400" dirty="0">
                <a:solidFill>
                  <a:schemeClr val="bg1"/>
                </a:solidFill>
              </a:rPr>
              <a:t>!</a:t>
            </a:r>
          </a:p>
          <a:p>
            <a:endParaRPr lang="en-GB" dirty="0"/>
          </a:p>
        </p:txBody>
      </p:sp>
      <p:sp>
        <p:nvSpPr>
          <p:cNvPr id="15" name="Content Placeholder 7">
            <a:extLst>
              <a:ext uri="{FF2B5EF4-FFF2-40B4-BE49-F238E27FC236}">
                <a16:creationId xmlns:a16="http://schemas.microsoft.com/office/drawing/2014/main" xmlns="" id="{073A66A4-0E37-4742-9A09-FB6C5B2AEF86}"/>
              </a:ext>
            </a:extLst>
          </p:cNvPr>
          <p:cNvSpPr txBox="1">
            <a:spLocks/>
          </p:cNvSpPr>
          <p:nvPr/>
        </p:nvSpPr>
        <p:spPr>
          <a:xfrm>
            <a:off x="6195070" y="735724"/>
            <a:ext cx="4989398" cy="5349766"/>
          </a:xfrm>
          <a:prstGeom prst="rect">
            <a:avLst/>
          </a:prstGeom>
          <a:solidFill>
            <a:schemeClr val="bg1"/>
          </a:solidFill>
          <a:ln w="28575">
            <a:solidFill>
              <a:schemeClr val="accent3">
                <a:lumMod val="40000"/>
                <a:lumOff val="60000"/>
              </a:schemeClr>
            </a:solidFill>
          </a:ln>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endParaRPr lang="en-GB" sz="4400" b="1" dirty="0">
              <a:solidFill>
                <a:srgbClr val="7030A0"/>
              </a:solidFill>
              <a:latin typeface="Candara" panose="020E0502030303020204" pitchFamily="34" charset="0"/>
            </a:endParaRPr>
          </a:p>
        </p:txBody>
      </p:sp>
      <p:sp>
        <p:nvSpPr>
          <p:cNvPr id="11" name="TextBox 10">
            <a:extLst>
              <a:ext uri="{FF2B5EF4-FFF2-40B4-BE49-F238E27FC236}">
                <a16:creationId xmlns:a16="http://schemas.microsoft.com/office/drawing/2014/main" xmlns="" id="{FC2E0D0A-6932-4659-B6E0-9D976EABD0DD}"/>
              </a:ext>
            </a:extLst>
          </p:cNvPr>
          <p:cNvSpPr txBox="1"/>
          <p:nvPr/>
        </p:nvSpPr>
        <p:spPr>
          <a:xfrm>
            <a:off x="6261879" y="894606"/>
            <a:ext cx="4855779" cy="3570208"/>
          </a:xfrm>
          <a:prstGeom prst="rect">
            <a:avLst/>
          </a:prstGeom>
          <a:noFill/>
        </p:spPr>
        <p:txBody>
          <a:bodyPr wrap="square" rtlCol="0">
            <a:spAutoFit/>
          </a:bodyPr>
          <a:lstStyle/>
          <a:p>
            <a:pPr algn="ctr"/>
            <a:r>
              <a:rPr lang="en-GB" sz="2600" dirty="0">
                <a:solidFill>
                  <a:schemeClr val="accent3">
                    <a:lumMod val="50000"/>
                  </a:schemeClr>
                </a:solidFill>
              </a:rPr>
              <a:t>Resilience is being able to bounce back from stress, challenge and trauma.</a:t>
            </a:r>
          </a:p>
          <a:p>
            <a:pPr algn="ctr"/>
            <a:endParaRPr lang="en-GB" sz="2600" dirty="0">
              <a:solidFill>
                <a:schemeClr val="accent3">
                  <a:lumMod val="50000"/>
                </a:schemeClr>
              </a:solidFill>
            </a:endParaRPr>
          </a:p>
          <a:p>
            <a:pPr algn="ctr"/>
            <a:r>
              <a:rPr lang="en-GB" sz="2600" dirty="0">
                <a:solidFill>
                  <a:schemeClr val="accent3">
                    <a:lumMod val="50000"/>
                  </a:schemeClr>
                </a:solidFill>
              </a:rPr>
              <a:t>When we and other children and young people are resilient, we are braver, more curious and more adaptable.</a:t>
            </a:r>
            <a:endParaRPr lang="en-GB" sz="2400" dirty="0">
              <a:solidFill>
                <a:schemeClr val="accent3">
                  <a:lumMod val="50000"/>
                </a:schemeClr>
              </a:solidFill>
            </a:endParaRPr>
          </a:p>
          <a:p>
            <a:endParaRPr lang="en-GB" dirty="0">
              <a:solidFill>
                <a:schemeClr val="accent3">
                  <a:lumMod val="50000"/>
                </a:schemeClr>
              </a:solidFill>
            </a:endParaRPr>
          </a:p>
        </p:txBody>
      </p:sp>
      <p:pic>
        <p:nvPicPr>
          <p:cNvPr id="3" name="Picture 2">
            <a:extLst>
              <a:ext uri="{FF2B5EF4-FFF2-40B4-BE49-F238E27FC236}">
                <a16:creationId xmlns:a16="http://schemas.microsoft.com/office/drawing/2014/main" xmlns="" id="{3DBD492A-7F43-2398-750A-E8E847CC54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9251"/>
          <a:stretch/>
        </p:blipFill>
        <p:spPr bwMode="auto">
          <a:xfrm>
            <a:off x="2449729" y="4675477"/>
            <a:ext cx="1622920" cy="21825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8993178F-989B-5CC6-BD0A-F03FE95E54D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1011"/>
          <a:stretch/>
        </p:blipFill>
        <p:spPr bwMode="auto">
          <a:xfrm>
            <a:off x="7532300" y="4464814"/>
            <a:ext cx="2778710" cy="2431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3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posing for a photo&#10;&#10;Description automatically generated">
            <a:extLst>
              <a:ext uri="{FF2B5EF4-FFF2-40B4-BE49-F238E27FC236}">
                <a16:creationId xmlns:a16="http://schemas.microsoft.com/office/drawing/2014/main" xmlns="" id="{998258E1-E4AB-4F0B-9C14-A71553F7801D}"/>
              </a:ext>
            </a:extLst>
          </p:cNvPr>
          <p:cNvPicPr>
            <a:picLocks noChangeAspect="1"/>
          </p:cNvPicPr>
          <p:nvPr/>
        </p:nvPicPr>
        <p:blipFill rotWithShape="1">
          <a:blip r:embed="rId3">
            <a:extLst>
              <a:ext uri="{28A0092B-C50C-407E-A947-70E740481C1C}">
                <a14:useLocalDpi xmlns:a14="http://schemas.microsoft.com/office/drawing/2010/main" val="0"/>
              </a:ext>
            </a:extLst>
          </a:blip>
          <a:srcRect l="8516" t="38742" r="8967" b="10384"/>
          <a:stretch/>
        </p:blipFill>
        <p:spPr>
          <a:xfrm>
            <a:off x="0" y="1162594"/>
            <a:ext cx="12192000" cy="5695406"/>
          </a:xfrm>
          <a:prstGeom prst="rect">
            <a:avLst/>
          </a:prstGeom>
        </p:spPr>
      </p:pic>
      <p:pic>
        <p:nvPicPr>
          <p:cNvPr id="4" name="Picture 6">
            <a:extLst>
              <a:ext uri="{FF2B5EF4-FFF2-40B4-BE49-F238E27FC236}">
                <a16:creationId xmlns:a16="http://schemas.microsoft.com/office/drawing/2014/main" xmlns="" id="{413E5FF1-4AEE-4773-8AAC-AE0A6FBB349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488396" y="187011"/>
            <a:ext cx="2610636" cy="8876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xmlns="" id="{4E0F81A5-34F3-40B7-A7C3-611E2D877128}"/>
              </a:ext>
            </a:extLst>
          </p:cNvPr>
          <p:cNvSpPr txBox="1"/>
          <p:nvPr/>
        </p:nvSpPr>
        <p:spPr>
          <a:xfrm>
            <a:off x="3956881" y="612962"/>
            <a:ext cx="5647426" cy="461665"/>
          </a:xfrm>
          <a:prstGeom prst="rect">
            <a:avLst/>
          </a:prstGeom>
          <a:noFill/>
        </p:spPr>
        <p:txBody>
          <a:bodyPr wrap="square" rtlCol="0">
            <a:spAutoFit/>
          </a:bodyPr>
          <a:lstStyle/>
          <a:p>
            <a:r>
              <a:rPr lang="en-GB" sz="2400" b="1" dirty="0"/>
              <a:t>Proud to be sponsored and supported by </a:t>
            </a:r>
          </a:p>
        </p:txBody>
      </p:sp>
    </p:spTree>
    <p:extLst>
      <p:ext uri="{BB962C8B-B14F-4D97-AF65-F5344CB8AC3E}">
        <p14:creationId xmlns:p14="http://schemas.microsoft.com/office/powerpoint/2010/main" val="3607426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6EB67C-6B66-402B-BD4E-F9F3DAA9BC69}"/>
              </a:ext>
            </a:extLst>
          </p:cNvPr>
          <p:cNvSpPr>
            <a:spLocks noGrp="1"/>
          </p:cNvSpPr>
          <p:nvPr>
            <p:ph type="title"/>
          </p:nvPr>
        </p:nvSpPr>
        <p:spPr/>
        <p:txBody>
          <a:bodyPr/>
          <a:lstStyle/>
          <a:p>
            <a:r>
              <a:rPr lang="en-GB" dirty="0"/>
              <a:t>Role of A FJYPB Member</a:t>
            </a:r>
          </a:p>
        </p:txBody>
      </p:sp>
      <p:sp>
        <p:nvSpPr>
          <p:cNvPr id="10" name="Rectangle 9">
            <a:extLst>
              <a:ext uri="{FF2B5EF4-FFF2-40B4-BE49-F238E27FC236}">
                <a16:creationId xmlns:a16="http://schemas.microsoft.com/office/drawing/2014/main" xmlns="" id="{269A516B-2125-4576-BD81-0881C08AEA0D}"/>
              </a:ext>
            </a:extLst>
          </p:cNvPr>
          <p:cNvSpPr/>
          <p:nvPr/>
        </p:nvSpPr>
        <p:spPr>
          <a:xfrm>
            <a:off x="78658" y="2184803"/>
            <a:ext cx="11427541" cy="3765754"/>
          </a:xfrm>
          <a:prstGeom prst="rect">
            <a:avLst/>
          </a:prstGeom>
          <a:noFill/>
          <a:ln>
            <a:noFill/>
          </a:ln>
        </p:spPr>
      </p:sp>
      <p:sp>
        <p:nvSpPr>
          <p:cNvPr id="11" name="Straight Connector 10">
            <a:extLst>
              <a:ext uri="{FF2B5EF4-FFF2-40B4-BE49-F238E27FC236}">
                <a16:creationId xmlns:a16="http://schemas.microsoft.com/office/drawing/2014/main" xmlns="" id="{4BF887B0-B761-499A-A4DE-A80EA00F73C9}"/>
              </a:ext>
            </a:extLst>
          </p:cNvPr>
          <p:cNvSpPr/>
          <p:nvPr/>
        </p:nvSpPr>
        <p:spPr>
          <a:xfrm>
            <a:off x="78658" y="2184803"/>
            <a:ext cx="11427540" cy="0"/>
          </a:xfrm>
          <a:prstGeom prst="line">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Freeform: Shape 11">
            <a:extLst>
              <a:ext uri="{FF2B5EF4-FFF2-40B4-BE49-F238E27FC236}">
                <a16:creationId xmlns:a16="http://schemas.microsoft.com/office/drawing/2014/main" xmlns="" id="{8BBA15EF-3DFA-49D7-A3B8-F1E857010948}"/>
              </a:ext>
            </a:extLst>
          </p:cNvPr>
          <p:cNvSpPr/>
          <p:nvPr/>
        </p:nvSpPr>
        <p:spPr>
          <a:xfrm>
            <a:off x="78658" y="2184803"/>
            <a:ext cx="2285508" cy="3765754"/>
          </a:xfrm>
          <a:custGeom>
            <a:avLst/>
            <a:gdLst>
              <a:gd name="connsiteX0" fmla="*/ 0 w 2285508"/>
              <a:gd name="connsiteY0" fmla="*/ 0 h 3765754"/>
              <a:gd name="connsiteX1" fmla="*/ 2285508 w 2285508"/>
              <a:gd name="connsiteY1" fmla="*/ 0 h 3765754"/>
              <a:gd name="connsiteX2" fmla="*/ 2285508 w 2285508"/>
              <a:gd name="connsiteY2" fmla="*/ 3765754 h 3765754"/>
              <a:gd name="connsiteX3" fmla="*/ 0 w 2285508"/>
              <a:gd name="connsiteY3" fmla="*/ 3765754 h 3765754"/>
              <a:gd name="connsiteX4" fmla="*/ 0 w 2285508"/>
              <a:gd name="connsiteY4" fmla="*/ 0 h 3765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508" h="3765754">
                <a:moveTo>
                  <a:pt x="0" y="0"/>
                </a:moveTo>
                <a:lnTo>
                  <a:pt x="2285508" y="0"/>
                </a:lnTo>
                <a:lnTo>
                  <a:pt x="2285508" y="3765754"/>
                </a:lnTo>
                <a:lnTo>
                  <a:pt x="0" y="37657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 tIns="7620" rIns="7620" bIns="7620" numCol="1" spcCol="1270" anchor="t" anchorCtr="0">
            <a:noAutofit/>
          </a:bodyPr>
          <a:lstStyle/>
          <a:p>
            <a:pPr marL="0" lvl="0" indent="0" algn="l" defTabSz="88900">
              <a:lnSpc>
                <a:spcPct val="90000"/>
              </a:lnSpc>
              <a:spcBef>
                <a:spcPct val="0"/>
              </a:spcBef>
              <a:spcAft>
                <a:spcPct val="35000"/>
              </a:spcAft>
              <a:buNone/>
            </a:pPr>
            <a:r>
              <a:rPr lang="en-GB" sz="200" kern="1200">
                <a:latin typeface="Abadi Extra Light" panose="020B0204020104020204" pitchFamily="34" charset="0"/>
              </a:rPr>
              <a:t>.</a:t>
            </a:r>
          </a:p>
        </p:txBody>
      </p:sp>
      <p:sp>
        <p:nvSpPr>
          <p:cNvPr id="14" name="Straight Connector 13">
            <a:extLst>
              <a:ext uri="{FF2B5EF4-FFF2-40B4-BE49-F238E27FC236}">
                <a16:creationId xmlns:a16="http://schemas.microsoft.com/office/drawing/2014/main" xmlns="" id="{0BD787B9-6FA7-45E0-9B31-FCEDE318D4A3}"/>
              </a:ext>
            </a:extLst>
          </p:cNvPr>
          <p:cNvSpPr/>
          <p:nvPr/>
        </p:nvSpPr>
        <p:spPr>
          <a:xfrm>
            <a:off x="2364166" y="2930047"/>
            <a:ext cx="9142032"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16" name="Straight Connector 15">
            <a:extLst>
              <a:ext uri="{FF2B5EF4-FFF2-40B4-BE49-F238E27FC236}">
                <a16:creationId xmlns:a16="http://schemas.microsoft.com/office/drawing/2014/main" xmlns="" id="{EE770E5D-267D-44B2-9EC5-9207CC660D02}"/>
              </a:ext>
            </a:extLst>
          </p:cNvPr>
          <p:cNvSpPr/>
          <p:nvPr/>
        </p:nvSpPr>
        <p:spPr>
          <a:xfrm>
            <a:off x="2364166" y="3675291"/>
            <a:ext cx="9142032"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18" name="Straight Connector 17">
            <a:extLst>
              <a:ext uri="{FF2B5EF4-FFF2-40B4-BE49-F238E27FC236}">
                <a16:creationId xmlns:a16="http://schemas.microsoft.com/office/drawing/2014/main" xmlns="" id="{59FD46D6-9C5E-4998-A5A8-7453D3533194}"/>
              </a:ext>
            </a:extLst>
          </p:cNvPr>
          <p:cNvSpPr/>
          <p:nvPr/>
        </p:nvSpPr>
        <p:spPr>
          <a:xfrm>
            <a:off x="2364166" y="4420535"/>
            <a:ext cx="9142032"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20" name="Straight Connector 19">
            <a:extLst>
              <a:ext uri="{FF2B5EF4-FFF2-40B4-BE49-F238E27FC236}">
                <a16:creationId xmlns:a16="http://schemas.microsoft.com/office/drawing/2014/main" xmlns="" id="{DF4E5403-4903-4A44-BD22-5CD3FEB2BBC7}"/>
              </a:ext>
            </a:extLst>
          </p:cNvPr>
          <p:cNvSpPr/>
          <p:nvPr/>
        </p:nvSpPr>
        <p:spPr>
          <a:xfrm>
            <a:off x="2364166" y="5165779"/>
            <a:ext cx="9142032"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21" name="Freeform: Shape 20">
            <a:extLst>
              <a:ext uri="{FF2B5EF4-FFF2-40B4-BE49-F238E27FC236}">
                <a16:creationId xmlns:a16="http://schemas.microsoft.com/office/drawing/2014/main" xmlns="" id="{94163D8C-C785-4086-81DB-519D100BE2E7}"/>
              </a:ext>
            </a:extLst>
          </p:cNvPr>
          <p:cNvSpPr/>
          <p:nvPr/>
        </p:nvSpPr>
        <p:spPr>
          <a:xfrm>
            <a:off x="2535579" y="5201267"/>
            <a:ext cx="8970619" cy="709756"/>
          </a:xfrm>
          <a:custGeom>
            <a:avLst/>
            <a:gdLst>
              <a:gd name="connsiteX0" fmla="*/ 0 w 8970619"/>
              <a:gd name="connsiteY0" fmla="*/ 0 h 709756"/>
              <a:gd name="connsiteX1" fmla="*/ 8970619 w 8970619"/>
              <a:gd name="connsiteY1" fmla="*/ 0 h 709756"/>
              <a:gd name="connsiteX2" fmla="*/ 8970619 w 8970619"/>
              <a:gd name="connsiteY2" fmla="*/ 709756 h 709756"/>
              <a:gd name="connsiteX3" fmla="*/ 0 w 8970619"/>
              <a:gd name="connsiteY3" fmla="*/ 709756 h 709756"/>
              <a:gd name="connsiteX4" fmla="*/ 0 w 8970619"/>
              <a:gd name="connsiteY4" fmla="*/ 0 h 709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619" h="709756">
                <a:moveTo>
                  <a:pt x="0" y="0"/>
                </a:moveTo>
                <a:lnTo>
                  <a:pt x="8970619" y="0"/>
                </a:lnTo>
                <a:lnTo>
                  <a:pt x="8970619" y="709756"/>
                </a:lnTo>
                <a:lnTo>
                  <a:pt x="0" y="7097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dirty="0">
                <a:latin typeface="Abadi Extra Light" panose="020B0204020104020204" pitchFamily="34" charset="0"/>
              </a:rPr>
              <a:t>Support the strategy, policy and practice development of our stakeholders ensuring that their work is promoting the best interests of children and young people. </a:t>
            </a:r>
          </a:p>
        </p:txBody>
      </p:sp>
      <p:sp>
        <p:nvSpPr>
          <p:cNvPr id="22" name="Straight Connector 21">
            <a:extLst>
              <a:ext uri="{FF2B5EF4-FFF2-40B4-BE49-F238E27FC236}">
                <a16:creationId xmlns:a16="http://schemas.microsoft.com/office/drawing/2014/main" xmlns="" id="{BB3E1427-7941-4E1D-BF65-40167437D237}"/>
              </a:ext>
            </a:extLst>
          </p:cNvPr>
          <p:cNvSpPr/>
          <p:nvPr/>
        </p:nvSpPr>
        <p:spPr>
          <a:xfrm>
            <a:off x="2364166" y="5911023"/>
            <a:ext cx="9142032"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13" name="Freeform: Shape 12">
            <a:extLst>
              <a:ext uri="{FF2B5EF4-FFF2-40B4-BE49-F238E27FC236}">
                <a16:creationId xmlns:a16="http://schemas.microsoft.com/office/drawing/2014/main" xmlns="" id="{89279E47-ACAF-41E2-B4C3-3F0C22706520}"/>
              </a:ext>
            </a:extLst>
          </p:cNvPr>
          <p:cNvSpPr/>
          <p:nvPr/>
        </p:nvSpPr>
        <p:spPr>
          <a:xfrm>
            <a:off x="2535579" y="2220290"/>
            <a:ext cx="8970619" cy="709756"/>
          </a:xfrm>
          <a:custGeom>
            <a:avLst/>
            <a:gdLst>
              <a:gd name="connsiteX0" fmla="*/ 0 w 8970619"/>
              <a:gd name="connsiteY0" fmla="*/ 0 h 709756"/>
              <a:gd name="connsiteX1" fmla="*/ 8970619 w 8970619"/>
              <a:gd name="connsiteY1" fmla="*/ 0 h 709756"/>
              <a:gd name="connsiteX2" fmla="*/ 8970619 w 8970619"/>
              <a:gd name="connsiteY2" fmla="*/ 709756 h 709756"/>
              <a:gd name="connsiteX3" fmla="*/ 0 w 8970619"/>
              <a:gd name="connsiteY3" fmla="*/ 709756 h 709756"/>
              <a:gd name="connsiteX4" fmla="*/ 0 w 8970619"/>
              <a:gd name="connsiteY4" fmla="*/ 0 h 709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619" h="709756">
                <a:moveTo>
                  <a:pt x="0" y="0"/>
                </a:moveTo>
                <a:lnTo>
                  <a:pt x="8970619" y="0"/>
                </a:lnTo>
                <a:lnTo>
                  <a:pt x="8970619" y="709756"/>
                </a:lnTo>
                <a:lnTo>
                  <a:pt x="0" y="7097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a:latin typeface="Abadi Extra Light" panose="020B0204020104020204" pitchFamily="34" charset="0"/>
              </a:rPr>
              <a:t>To be able to express their views on the way in which the services within Family Justice are run and on the support they provide to children, young people and their families.</a:t>
            </a:r>
          </a:p>
        </p:txBody>
      </p:sp>
      <p:sp>
        <p:nvSpPr>
          <p:cNvPr id="17" name="Freeform: Shape 16">
            <a:extLst>
              <a:ext uri="{FF2B5EF4-FFF2-40B4-BE49-F238E27FC236}">
                <a16:creationId xmlns:a16="http://schemas.microsoft.com/office/drawing/2014/main" xmlns="" id="{10D11148-36D3-429E-83FB-3C0BC581E586}"/>
              </a:ext>
            </a:extLst>
          </p:cNvPr>
          <p:cNvSpPr/>
          <p:nvPr/>
        </p:nvSpPr>
        <p:spPr>
          <a:xfrm>
            <a:off x="2535579" y="3710779"/>
            <a:ext cx="8970619" cy="709756"/>
          </a:xfrm>
          <a:custGeom>
            <a:avLst/>
            <a:gdLst>
              <a:gd name="connsiteX0" fmla="*/ 0 w 8970619"/>
              <a:gd name="connsiteY0" fmla="*/ 0 h 709756"/>
              <a:gd name="connsiteX1" fmla="*/ 8970619 w 8970619"/>
              <a:gd name="connsiteY1" fmla="*/ 0 h 709756"/>
              <a:gd name="connsiteX2" fmla="*/ 8970619 w 8970619"/>
              <a:gd name="connsiteY2" fmla="*/ 709756 h 709756"/>
              <a:gd name="connsiteX3" fmla="*/ 0 w 8970619"/>
              <a:gd name="connsiteY3" fmla="*/ 709756 h 709756"/>
              <a:gd name="connsiteX4" fmla="*/ 0 w 8970619"/>
              <a:gd name="connsiteY4" fmla="*/ 0 h 709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619" h="709756">
                <a:moveTo>
                  <a:pt x="0" y="0"/>
                </a:moveTo>
                <a:lnTo>
                  <a:pt x="8970619" y="0"/>
                </a:lnTo>
                <a:lnTo>
                  <a:pt x="8970619" y="709756"/>
                </a:lnTo>
                <a:lnTo>
                  <a:pt x="0" y="7097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a:latin typeface="Abadi Extra Light" panose="020B0204020104020204" pitchFamily="34" charset="0"/>
              </a:rPr>
              <a:t>To be able to take part in interviewing new members of staff within the Family Justice system. </a:t>
            </a:r>
          </a:p>
        </p:txBody>
      </p:sp>
      <p:sp>
        <p:nvSpPr>
          <p:cNvPr id="15" name="Freeform: Shape 14">
            <a:extLst>
              <a:ext uri="{FF2B5EF4-FFF2-40B4-BE49-F238E27FC236}">
                <a16:creationId xmlns:a16="http://schemas.microsoft.com/office/drawing/2014/main" xmlns="" id="{5A928B52-3B55-4F5B-BA4F-EB72F37704E7}"/>
              </a:ext>
            </a:extLst>
          </p:cNvPr>
          <p:cNvSpPr/>
          <p:nvPr/>
        </p:nvSpPr>
        <p:spPr>
          <a:xfrm>
            <a:off x="2535579" y="2965535"/>
            <a:ext cx="8970619" cy="709756"/>
          </a:xfrm>
          <a:custGeom>
            <a:avLst/>
            <a:gdLst>
              <a:gd name="connsiteX0" fmla="*/ 0 w 8970619"/>
              <a:gd name="connsiteY0" fmla="*/ 0 h 709756"/>
              <a:gd name="connsiteX1" fmla="*/ 8970619 w 8970619"/>
              <a:gd name="connsiteY1" fmla="*/ 0 h 709756"/>
              <a:gd name="connsiteX2" fmla="*/ 8970619 w 8970619"/>
              <a:gd name="connsiteY2" fmla="*/ 709756 h 709756"/>
              <a:gd name="connsiteX3" fmla="*/ 0 w 8970619"/>
              <a:gd name="connsiteY3" fmla="*/ 709756 h 709756"/>
              <a:gd name="connsiteX4" fmla="*/ 0 w 8970619"/>
              <a:gd name="connsiteY4" fmla="*/ 0 h 709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619" h="709756">
                <a:moveTo>
                  <a:pt x="0" y="0"/>
                </a:moveTo>
                <a:lnTo>
                  <a:pt x="8970619" y="0"/>
                </a:lnTo>
                <a:lnTo>
                  <a:pt x="8970619" y="709756"/>
                </a:lnTo>
                <a:lnTo>
                  <a:pt x="0" y="7097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a:latin typeface="Abadi Extra Light" panose="020B0204020104020204" pitchFamily="34" charset="0"/>
              </a:rPr>
              <a:t>To be able to share their opinions and experiences in work carried out both within and on behalf of the Family Justice service, including at conferences, training events and responding to government consultations on request.</a:t>
            </a:r>
          </a:p>
        </p:txBody>
      </p:sp>
      <p:sp>
        <p:nvSpPr>
          <p:cNvPr id="19" name="Freeform: Shape 18">
            <a:extLst>
              <a:ext uri="{FF2B5EF4-FFF2-40B4-BE49-F238E27FC236}">
                <a16:creationId xmlns:a16="http://schemas.microsoft.com/office/drawing/2014/main" xmlns="" id="{1C1F21C0-905F-4189-8687-1A0B85A84C88}"/>
              </a:ext>
            </a:extLst>
          </p:cNvPr>
          <p:cNvSpPr/>
          <p:nvPr/>
        </p:nvSpPr>
        <p:spPr>
          <a:xfrm>
            <a:off x="2535579" y="4456023"/>
            <a:ext cx="8970619" cy="709756"/>
          </a:xfrm>
          <a:custGeom>
            <a:avLst/>
            <a:gdLst>
              <a:gd name="connsiteX0" fmla="*/ 0 w 8970619"/>
              <a:gd name="connsiteY0" fmla="*/ 0 h 709756"/>
              <a:gd name="connsiteX1" fmla="*/ 8970619 w 8970619"/>
              <a:gd name="connsiteY1" fmla="*/ 0 h 709756"/>
              <a:gd name="connsiteX2" fmla="*/ 8970619 w 8970619"/>
              <a:gd name="connsiteY2" fmla="*/ 709756 h 709756"/>
              <a:gd name="connsiteX3" fmla="*/ 0 w 8970619"/>
              <a:gd name="connsiteY3" fmla="*/ 709756 h 709756"/>
              <a:gd name="connsiteX4" fmla="*/ 0 w 8970619"/>
              <a:gd name="connsiteY4" fmla="*/ 0 h 709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619" h="709756">
                <a:moveTo>
                  <a:pt x="0" y="0"/>
                </a:moveTo>
                <a:lnTo>
                  <a:pt x="8970619" y="0"/>
                </a:lnTo>
                <a:lnTo>
                  <a:pt x="8970619" y="709756"/>
                </a:lnTo>
                <a:lnTo>
                  <a:pt x="0" y="7097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a:latin typeface="Abadi Extra Light" panose="020B0204020104020204" pitchFamily="34" charset="0"/>
              </a:rPr>
              <a:t>To be able to travel across England and Wales in order to attend FJYPB meetings, and targeted workshops. </a:t>
            </a:r>
          </a:p>
        </p:txBody>
      </p:sp>
      <p:pic>
        <p:nvPicPr>
          <p:cNvPr id="9" name="Picture 6">
            <a:extLst>
              <a:ext uri="{FF2B5EF4-FFF2-40B4-BE49-F238E27FC236}">
                <a16:creationId xmlns:a16="http://schemas.microsoft.com/office/drawing/2014/main" xmlns="" id="{F74AA91D-7435-447F-AE2C-3B1EA568CA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3953" y="451452"/>
            <a:ext cx="2512246" cy="112490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3">
            <a:extLst>
              <a:ext uri="{FF2B5EF4-FFF2-40B4-BE49-F238E27FC236}">
                <a16:creationId xmlns:a16="http://schemas.microsoft.com/office/drawing/2014/main" xmlns="" id="{FD8D28BE-FE55-0FAA-0CA9-978A9E0DB12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496" b="63296"/>
          <a:stretch/>
        </p:blipFill>
        <p:spPr bwMode="auto">
          <a:xfrm rot="542562">
            <a:off x="1292401" y="2138128"/>
            <a:ext cx="939278" cy="97760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6" name="Picture 6">
            <a:extLst>
              <a:ext uri="{FF2B5EF4-FFF2-40B4-BE49-F238E27FC236}">
                <a16:creationId xmlns:a16="http://schemas.microsoft.com/office/drawing/2014/main" xmlns="" id="{9AACF575-DF7F-E141-3760-00287620628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62097"/>
          <a:stretch/>
        </p:blipFill>
        <p:spPr bwMode="auto">
          <a:xfrm rot="524506">
            <a:off x="1328422" y="3081495"/>
            <a:ext cx="853299" cy="1009528"/>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8" name="Picture 2">
            <a:extLst>
              <a:ext uri="{FF2B5EF4-FFF2-40B4-BE49-F238E27FC236}">
                <a16:creationId xmlns:a16="http://schemas.microsoft.com/office/drawing/2014/main" xmlns="" id="{36AC1A41-E434-AF34-FABE-16F77871A28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59251"/>
          <a:stretch/>
        </p:blipFill>
        <p:spPr bwMode="auto">
          <a:xfrm>
            <a:off x="1170500" y="4044237"/>
            <a:ext cx="807058" cy="1085342"/>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0" name="Picture 4">
            <a:extLst>
              <a:ext uri="{FF2B5EF4-FFF2-40B4-BE49-F238E27FC236}">
                <a16:creationId xmlns:a16="http://schemas.microsoft.com/office/drawing/2014/main" xmlns="" id="{09E07512-7FA5-B178-E55A-53FCDB1047A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397" r="13864" b="65244"/>
          <a:stretch/>
        </p:blipFill>
        <p:spPr bwMode="auto">
          <a:xfrm rot="610593">
            <a:off x="1335736" y="5124795"/>
            <a:ext cx="807058" cy="925733"/>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97387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6B4498-8095-2DB6-CF2F-7B788A261522}"/>
              </a:ext>
            </a:extLst>
          </p:cNvPr>
          <p:cNvSpPr>
            <a:spLocks noGrp="1"/>
          </p:cNvSpPr>
          <p:nvPr>
            <p:ph type="title"/>
          </p:nvPr>
        </p:nvSpPr>
        <p:spPr/>
        <p:txBody>
          <a:bodyPr/>
          <a:lstStyle/>
          <a:p>
            <a:r>
              <a:rPr lang="en-GB" dirty="0"/>
              <a:t>Examples of who we work with</a:t>
            </a:r>
          </a:p>
        </p:txBody>
      </p:sp>
      <p:sp>
        <p:nvSpPr>
          <p:cNvPr id="3" name="Content Placeholder 2">
            <a:extLst>
              <a:ext uri="{FF2B5EF4-FFF2-40B4-BE49-F238E27FC236}">
                <a16:creationId xmlns:a16="http://schemas.microsoft.com/office/drawing/2014/main" xmlns="" id="{85E2992B-1225-4297-9318-A63DE9287918}"/>
              </a:ext>
            </a:extLst>
          </p:cNvPr>
          <p:cNvSpPr>
            <a:spLocks noGrp="1"/>
          </p:cNvSpPr>
          <p:nvPr>
            <p:ph idx="1"/>
          </p:nvPr>
        </p:nvSpPr>
        <p:spPr>
          <a:xfrm>
            <a:off x="248920" y="714056"/>
            <a:ext cx="11546840" cy="6143944"/>
          </a:xfrm>
        </p:spPr>
        <p:txBody>
          <a:bodyPr>
            <a:normAutofit/>
          </a:bodyPr>
          <a:lstStyle/>
          <a:p>
            <a:pPr marL="538163" lvl="1" indent="-355600">
              <a:spcAft>
                <a:spcPts val="1200"/>
              </a:spcAft>
              <a:buFont typeface="Wingdings" panose="05000000000000000000" pitchFamily="2" charset="2"/>
              <a:buChar char="ü"/>
            </a:pPr>
            <a:endParaRPr lang="en-GB" sz="2000" dirty="0"/>
          </a:p>
          <a:p>
            <a:pPr marL="0" indent="0">
              <a:buNone/>
            </a:pPr>
            <a:endParaRPr lang="en-GB" sz="3200" dirty="0"/>
          </a:p>
        </p:txBody>
      </p:sp>
      <p:sp>
        <p:nvSpPr>
          <p:cNvPr id="8" name="Rectangle: Folded Corner 7">
            <a:extLst>
              <a:ext uri="{FF2B5EF4-FFF2-40B4-BE49-F238E27FC236}">
                <a16:creationId xmlns:a16="http://schemas.microsoft.com/office/drawing/2014/main" xmlns="" id="{CE429B79-4C1C-4B5B-8047-C4F873E48D6A}"/>
              </a:ext>
            </a:extLst>
          </p:cNvPr>
          <p:cNvSpPr/>
          <p:nvPr/>
        </p:nvSpPr>
        <p:spPr>
          <a:xfrm rot="21407518">
            <a:off x="840991" y="2403922"/>
            <a:ext cx="6411294" cy="3725436"/>
          </a:xfrm>
          <a:custGeom>
            <a:avLst/>
            <a:gdLst>
              <a:gd name="connsiteX0" fmla="*/ 0 w 6411294"/>
              <a:gd name="connsiteY0" fmla="*/ 0 h 3725436"/>
              <a:gd name="connsiteX1" fmla="*/ 512904 w 6411294"/>
              <a:gd name="connsiteY1" fmla="*/ 0 h 3725436"/>
              <a:gd name="connsiteX2" fmla="*/ 961694 w 6411294"/>
              <a:gd name="connsiteY2" fmla="*/ 0 h 3725436"/>
              <a:gd name="connsiteX3" fmla="*/ 1410485 w 6411294"/>
              <a:gd name="connsiteY3" fmla="*/ 0 h 3725436"/>
              <a:gd name="connsiteX4" fmla="*/ 1923388 w 6411294"/>
              <a:gd name="connsiteY4" fmla="*/ 0 h 3725436"/>
              <a:gd name="connsiteX5" fmla="*/ 2628631 w 6411294"/>
              <a:gd name="connsiteY5" fmla="*/ 0 h 3725436"/>
              <a:gd name="connsiteX6" fmla="*/ 3269760 w 6411294"/>
              <a:gd name="connsiteY6" fmla="*/ 0 h 3725436"/>
              <a:gd name="connsiteX7" fmla="*/ 3910889 w 6411294"/>
              <a:gd name="connsiteY7" fmla="*/ 0 h 3725436"/>
              <a:gd name="connsiteX8" fmla="*/ 4359680 w 6411294"/>
              <a:gd name="connsiteY8" fmla="*/ 0 h 3725436"/>
              <a:gd name="connsiteX9" fmla="*/ 5129035 w 6411294"/>
              <a:gd name="connsiteY9" fmla="*/ 0 h 3725436"/>
              <a:gd name="connsiteX10" fmla="*/ 5706052 w 6411294"/>
              <a:gd name="connsiteY10" fmla="*/ 0 h 3725436"/>
              <a:gd name="connsiteX11" fmla="*/ 6411294 w 6411294"/>
              <a:gd name="connsiteY11" fmla="*/ 0 h 3725436"/>
              <a:gd name="connsiteX12" fmla="*/ 6411294 w 6411294"/>
              <a:gd name="connsiteY12" fmla="*/ 527768 h 3725436"/>
              <a:gd name="connsiteX13" fmla="*/ 6411294 w 6411294"/>
              <a:gd name="connsiteY13" fmla="*/ 1117626 h 3725436"/>
              <a:gd name="connsiteX14" fmla="*/ 6411294 w 6411294"/>
              <a:gd name="connsiteY14" fmla="*/ 1769575 h 3725436"/>
              <a:gd name="connsiteX15" fmla="*/ 6411294 w 6411294"/>
              <a:gd name="connsiteY15" fmla="*/ 2390479 h 3725436"/>
              <a:gd name="connsiteX16" fmla="*/ 6411294 w 6411294"/>
              <a:gd name="connsiteY16" fmla="*/ 3104518 h 3725436"/>
              <a:gd name="connsiteX17" fmla="*/ 6113253 w 6411294"/>
              <a:gd name="connsiteY17" fmla="*/ 3402559 h 3725436"/>
              <a:gd name="connsiteX18" fmla="*/ 5790376 w 6411294"/>
              <a:gd name="connsiteY18" fmla="*/ 3725436 h 3725436"/>
              <a:gd name="connsiteX19" fmla="*/ 5262808 w 6411294"/>
              <a:gd name="connsiteY19" fmla="*/ 3725436 h 3725436"/>
              <a:gd name="connsiteX20" fmla="*/ 4735241 w 6411294"/>
              <a:gd name="connsiteY20" fmla="*/ 3725436 h 3725436"/>
              <a:gd name="connsiteX21" fmla="*/ 4207673 w 6411294"/>
              <a:gd name="connsiteY21" fmla="*/ 3725436 h 3725436"/>
              <a:gd name="connsiteX22" fmla="*/ 3448491 w 6411294"/>
              <a:gd name="connsiteY22" fmla="*/ 3725436 h 3725436"/>
              <a:gd name="connsiteX23" fmla="*/ 2689308 w 6411294"/>
              <a:gd name="connsiteY23" fmla="*/ 3725436 h 3725436"/>
              <a:gd name="connsiteX24" fmla="*/ 2045933 w 6411294"/>
              <a:gd name="connsiteY24" fmla="*/ 3725436 h 3725436"/>
              <a:gd name="connsiteX25" fmla="*/ 1518365 w 6411294"/>
              <a:gd name="connsiteY25" fmla="*/ 3725436 h 3725436"/>
              <a:gd name="connsiteX26" fmla="*/ 990798 w 6411294"/>
              <a:gd name="connsiteY26" fmla="*/ 3725436 h 3725436"/>
              <a:gd name="connsiteX27" fmla="*/ 0 w 6411294"/>
              <a:gd name="connsiteY27" fmla="*/ 3725436 h 3725436"/>
              <a:gd name="connsiteX28" fmla="*/ 0 w 6411294"/>
              <a:gd name="connsiteY28" fmla="*/ 3030021 h 3725436"/>
              <a:gd name="connsiteX29" fmla="*/ 0 w 6411294"/>
              <a:gd name="connsiteY29" fmla="*/ 2446370 h 3725436"/>
              <a:gd name="connsiteX30" fmla="*/ 0 w 6411294"/>
              <a:gd name="connsiteY30" fmla="*/ 1899972 h 3725436"/>
              <a:gd name="connsiteX31" fmla="*/ 0 w 6411294"/>
              <a:gd name="connsiteY31" fmla="*/ 1390829 h 3725436"/>
              <a:gd name="connsiteX32" fmla="*/ 0 w 6411294"/>
              <a:gd name="connsiteY32" fmla="*/ 844432 h 3725436"/>
              <a:gd name="connsiteX33" fmla="*/ 0 w 6411294"/>
              <a:gd name="connsiteY33" fmla="*/ 0 h 3725436"/>
              <a:gd name="connsiteX0" fmla="*/ 5790376 w 6411294"/>
              <a:gd name="connsiteY0" fmla="*/ 3725436 h 3725436"/>
              <a:gd name="connsiteX1" fmla="*/ 5914559 w 6411294"/>
              <a:gd name="connsiteY1" fmla="*/ 3228701 h 3725436"/>
              <a:gd name="connsiteX2" fmla="*/ 6411294 w 6411294"/>
              <a:gd name="connsiteY2" fmla="*/ 3104518 h 3725436"/>
              <a:gd name="connsiteX3" fmla="*/ 6100835 w 6411294"/>
              <a:gd name="connsiteY3" fmla="*/ 3414977 h 3725436"/>
              <a:gd name="connsiteX4" fmla="*/ 5790376 w 6411294"/>
              <a:gd name="connsiteY4" fmla="*/ 3725436 h 3725436"/>
              <a:gd name="connsiteX0" fmla="*/ 5790376 w 6411294"/>
              <a:gd name="connsiteY0" fmla="*/ 3725436 h 3725436"/>
              <a:gd name="connsiteX1" fmla="*/ 5914559 w 6411294"/>
              <a:gd name="connsiteY1" fmla="*/ 3228701 h 3725436"/>
              <a:gd name="connsiteX2" fmla="*/ 6411294 w 6411294"/>
              <a:gd name="connsiteY2" fmla="*/ 3104518 h 3725436"/>
              <a:gd name="connsiteX3" fmla="*/ 6094626 w 6411294"/>
              <a:gd name="connsiteY3" fmla="*/ 3421186 h 3725436"/>
              <a:gd name="connsiteX4" fmla="*/ 5790376 w 6411294"/>
              <a:gd name="connsiteY4" fmla="*/ 3725436 h 3725436"/>
              <a:gd name="connsiteX5" fmla="*/ 5031193 w 6411294"/>
              <a:gd name="connsiteY5" fmla="*/ 3725436 h 3725436"/>
              <a:gd name="connsiteX6" fmla="*/ 4329914 w 6411294"/>
              <a:gd name="connsiteY6" fmla="*/ 3725436 h 3725436"/>
              <a:gd name="connsiteX7" fmla="*/ 3744443 w 6411294"/>
              <a:gd name="connsiteY7" fmla="*/ 3725436 h 3725436"/>
              <a:gd name="connsiteX8" fmla="*/ 2985261 w 6411294"/>
              <a:gd name="connsiteY8" fmla="*/ 3725436 h 3725436"/>
              <a:gd name="connsiteX9" fmla="*/ 2341885 w 6411294"/>
              <a:gd name="connsiteY9" fmla="*/ 3725436 h 3725436"/>
              <a:gd name="connsiteX10" fmla="*/ 1814318 w 6411294"/>
              <a:gd name="connsiteY10" fmla="*/ 3725436 h 3725436"/>
              <a:gd name="connsiteX11" fmla="*/ 1055135 w 6411294"/>
              <a:gd name="connsiteY11" fmla="*/ 3725436 h 3725436"/>
              <a:gd name="connsiteX12" fmla="*/ 0 w 6411294"/>
              <a:gd name="connsiteY12" fmla="*/ 3725436 h 3725436"/>
              <a:gd name="connsiteX13" fmla="*/ 0 w 6411294"/>
              <a:gd name="connsiteY13" fmla="*/ 3067276 h 3725436"/>
              <a:gd name="connsiteX14" fmla="*/ 0 w 6411294"/>
              <a:gd name="connsiteY14" fmla="*/ 2558133 h 3725436"/>
              <a:gd name="connsiteX15" fmla="*/ 0 w 6411294"/>
              <a:gd name="connsiteY15" fmla="*/ 1899972 h 3725436"/>
              <a:gd name="connsiteX16" fmla="*/ 0 w 6411294"/>
              <a:gd name="connsiteY16" fmla="*/ 1316321 h 3725436"/>
              <a:gd name="connsiteX17" fmla="*/ 0 w 6411294"/>
              <a:gd name="connsiteY17" fmla="*/ 658160 h 3725436"/>
              <a:gd name="connsiteX18" fmla="*/ 0 w 6411294"/>
              <a:gd name="connsiteY18" fmla="*/ 0 h 3725436"/>
              <a:gd name="connsiteX19" fmla="*/ 769355 w 6411294"/>
              <a:gd name="connsiteY19" fmla="*/ 0 h 3725436"/>
              <a:gd name="connsiteX20" fmla="*/ 1410485 w 6411294"/>
              <a:gd name="connsiteY20" fmla="*/ 0 h 3725436"/>
              <a:gd name="connsiteX21" fmla="*/ 1859275 w 6411294"/>
              <a:gd name="connsiteY21" fmla="*/ 0 h 3725436"/>
              <a:gd name="connsiteX22" fmla="*/ 2500405 w 6411294"/>
              <a:gd name="connsiteY22" fmla="*/ 0 h 3725436"/>
              <a:gd name="connsiteX23" fmla="*/ 3141534 w 6411294"/>
              <a:gd name="connsiteY23" fmla="*/ 0 h 3725436"/>
              <a:gd name="connsiteX24" fmla="*/ 3846776 w 6411294"/>
              <a:gd name="connsiteY24" fmla="*/ 0 h 3725436"/>
              <a:gd name="connsiteX25" fmla="*/ 4616132 w 6411294"/>
              <a:gd name="connsiteY25" fmla="*/ 0 h 3725436"/>
              <a:gd name="connsiteX26" fmla="*/ 5385487 w 6411294"/>
              <a:gd name="connsiteY26" fmla="*/ 0 h 3725436"/>
              <a:gd name="connsiteX27" fmla="*/ 6411294 w 6411294"/>
              <a:gd name="connsiteY27" fmla="*/ 0 h 3725436"/>
              <a:gd name="connsiteX28" fmla="*/ 6411294 w 6411294"/>
              <a:gd name="connsiteY28" fmla="*/ 558813 h 3725436"/>
              <a:gd name="connsiteX29" fmla="*/ 6411294 w 6411294"/>
              <a:gd name="connsiteY29" fmla="*/ 1179717 h 3725436"/>
              <a:gd name="connsiteX30" fmla="*/ 6411294 w 6411294"/>
              <a:gd name="connsiteY30" fmla="*/ 1738530 h 3725436"/>
              <a:gd name="connsiteX31" fmla="*/ 6411294 w 6411294"/>
              <a:gd name="connsiteY31" fmla="*/ 2421524 h 3725436"/>
              <a:gd name="connsiteX32" fmla="*/ 6411294 w 6411294"/>
              <a:gd name="connsiteY32" fmla="*/ 3104518 h 372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411294" h="3725436" stroke="0" extrusionOk="0">
                <a:moveTo>
                  <a:pt x="0" y="0"/>
                </a:moveTo>
                <a:cubicBezTo>
                  <a:pt x="225784" y="1158"/>
                  <a:pt x="268082" y="-22584"/>
                  <a:pt x="512904" y="0"/>
                </a:cubicBezTo>
                <a:cubicBezTo>
                  <a:pt x="757726" y="22584"/>
                  <a:pt x="811150" y="10607"/>
                  <a:pt x="961694" y="0"/>
                </a:cubicBezTo>
                <a:cubicBezTo>
                  <a:pt x="1112238" y="-10607"/>
                  <a:pt x="1315985" y="14380"/>
                  <a:pt x="1410485" y="0"/>
                </a:cubicBezTo>
                <a:cubicBezTo>
                  <a:pt x="1504985" y="-14380"/>
                  <a:pt x="1695323" y="11955"/>
                  <a:pt x="1923388" y="0"/>
                </a:cubicBezTo>
                <a:cubicBezTo>
                  <a:pt x="2151453" y="-11955"/>
                  <a:pt x="2410714" y="-16955"/>
                  <a:pt x="2628631" y="0"/>
                </a:cubicBezTo>
                <a:cubicBezTo>
                  <a:pt x="2846548" y="16955"/>
                  <a:pt x="3130548" y="26202"/>
                  <a:pt x="3269760" y="0"/>
                </a:cubicBezTo>
                <a:cubicBezTo>
                  <a:pt x="3408972" y="-26202"/>
                  <a:pt x="3604505" y="-9635"/>
                  <a:pt x="3910889" y="0"/>
                </a:cubicBezTo>
                <a:cubicBezTo>
                  <a:pt x="4217273" y="9635"/>
                  <a:pt x="4247057" y="6312"/>
                  <a:pt x="4359680" y="0"/>
                </a:cubicBezTo>
                <a:cubicBezTo>
                  <a:pt x="4472303" y="-6312"/>
                  <a:pt x="4853255" y="26963"/>
                  <a:pt x="5129035" y="0"/>
                </a:cubicBezTo>
                <a:cubicBezTo>
                  <a:pt x="5404816" y="-26963"/>
                  <a:pt x="5440818" y="-11756"/>
                  <a:pt x="5706052" y="0"/>
                </a:cubicBezTo>
                <a:cubicBezTo>
                  <a:pt x="5971286" y="11756"/>
                  <a:pt x="6237567" y="-33144"/>
                  <a:pt x="6411294" y="0"/>
                </a:cubicBezTo>
                <a:cubicBezTo>
                  <a:pt x="6430318" y="233064"/>
                  <a:pt x="6387521" y="292497"/>
                  <a:pt x="6411294" y="527768"/>
                </a:cubicBezTo>
                <a:cubicBezTo>
                  <a:pt x="6435067" y="763039"/>
                  <a:pt x="6433618" y="828570"/>
                  <a:pt x="6411294" y="1117626"/>
                </a:cubicBezTo>
                <a:cubicBezTo>
                  <a:pt x="6388970" y="1406682"/>
                  <a:pt x="6388064" y="1585880"/>
                  <a:pt x="6411294" y="1769575"/>
                </a:cubicBezTo>
                <a:cubicBezTo>
                  <a:pt x="6434524" y="1953270"/>
                  <a:pt x="6400977" y="2142443"/>
                  <a:pt x="6411294" y="2390479"/>
                </a:cubicBezTo>
                <a:cubicBezTo>
                  <a:pt x="6421611" y="2638515"/>
                  <a:pt x="6430861" y="2938742"/>
                  <a:pt x="6411294" y="3104518"/>
                </a:cubicBezTo>
                <a:cubicBezTo>
                  <a:pt x="6306100" y="3191224"/>
                  <a:pt x="6195072" y="3313606"/>
                  <a:pt x="6113253" y="3402559"/>
                </a:cubicBezTo>
                <a:cubicBezTo>
                  <a:pt x="6031434" y="3491512"/>
                  <a:pt x="5952596" y="3571777"/>
                  <a:pt x="5790376" y="3725436"/>
                </a:cubicBezTo>
                <a:cubicBezTo>
                  <a:pt x="5620247" y="3699618"/>
                  <a:pt x="5421115" y="3709481"/>
                  <a:pt x="5262808" y="3725436"/>
                </a:cubicBezTo>
                <a:cubicBezTo>
                  <a:pt x="5104501" y="3741391"/>
                  <a:pt x="4971008" y="3736338"/>
                  <a:pt x="4735241" y="3725436"/>
                </a:cubicBezTo>
                <a:cubicBezTo>
                  <a:pt x="4499474" y="3714534"/>
                  <a:pt x="4322677" y="3721581"/>
                  <a:pt x="4207673" y="3725436"/>
                </a:cubicBezTo>
                <a:cubicBezTo>
                  <a:pt x="4092669" y="3729291"/>
                  <a:pt x="3662700" y="3700286"/>
                  <a:pt x="3448491" y="3725436"/>
                </a:cubicBezTo>
                <a:cubicBezTo>
                  <a:pt x="3234282" y="3750586"/>
                  <a:pt x="3065533" y="3696532"/>
                  <a:pt x="2689308" y="3725436"/>
                </a:cubicBezTo>
                <a:cubicBezTo>
                  <a:pt x="2313083" y="3754340"/>
                  <a:pt x="2219910" y="3748227"/>
                  <a:pt x="2045933" y="3725436"/>
                </a:cubicBezTo>
                <a:cubicBezTo>
                  <a:pt x="1871956" y="3702645"/>
                  <a:pt x="1712436" y="3727951"/>
                  <a:pt x="1518365" y="3725436"/>
                </a:cubicBezTo>
                <a:cubicBezTo>
                  <a:pt x="1324294" y="3722921"/>
                  <a:pt x="1247355" y="3745086"/>
                  <a:pt x="990798" y="3725436"/>
                </a:cubicBezTo>
                <a:cubicBezTo>
                  <a:pt x="734241" y="3705786"/>
                  <a:pt x="404424" y="3709704"/>
                  <a:pt x="0" y="3725436"/>
                </a:cubicBezTo>
                <a:cubicBezTo>
                  <a:pt x="-13160" y="3538919"/>
                  <a:pt x="27484" y="3353189"/>
                  <a:pt x="0" y="3030021"/>
                </a:cubicBezTo>
                <a:cubicBezTo>
                  <a:pt x="-27484" y="2706854"/>
                  <a:pt x="-12655" y="2584280"/>
                  <a:pt x="0" y="2446370"/>
                </a:cubicBezTo>
                <a:cubicBezTo>
                  <a:pt x="12655" y="2308460"/>
                  <a:pt x="21064" y="2032523"/>
                  <a:pt x="0" y="1899972"/>
                </a:cubicBezTo>
                <a:cubicBezTo>
                  <a:pt x="-21064" y="1767421"/>
                  <a:pt x="-5696" y="1631410"/>
                  <a:pt x="0" y="1390829"/>
                </a:cubicBezTo>
                <a:cubicBezTo>
                  <a:pt x="5696" y="1150248"/>
                  <a:pt x="-18342" y="1113831"/>
                  <a:pt x="0" y="844432"/>
                </a:cubicBezTo>
                <a:cubicBezTo>
                  <a:pt x="18342" y="575033"/>
                  <a:pt x="29445" y="406841"/>
                  <a:pt x="0" y="0"/>
                </a:cubicBezTo>
                <a:close/>
              </a:path>
              <a:path w="6411294" h="3725436" fill="darkenLess" stroke="0" extrusionOk="0">
                <a:moveTo>
                  <a:pt x="5790376" y="3725436"/>
                </a:moveTo>
                <a:cubicBezTo>
                  <a:pt x="5851459" y="3565086"/>
                  <a:pt x="5852932" y="3462131"/>
                  <a:pt x="5914559" y="3228701"/>
                </a:cubicBezTo>
                <a:cubicBezTo>
                  <a:pt x="6023644" y="3202390"/>
                  <a:pt x="6305532" y="3154847"/>
                  <a:pt x="6411294" y="3104518"/>
                </a:cubicBezTo>
                <a:cubicBezTo>
                  <a:pt x="6309526" y="3203309"/>
                  <a:pt x="6233307" y="3296153"/>
                  <a:pt x="6100835" y="3414977"/>
                </a:cubicBezTo>
                <a:cubicBezTo>
                  <a:pt x="5968363" y="3533801"/>
                  <a:pt x="5873437" y="3634403"/>
                  <a:pt x="5790376" y="3725436"/>
                </a:cubicBezTo>
                <a:close/>
              </a:path>
              <a:path w="6411294" h="3725436" fill="none" extrusionOk="0">
                <a:moveTo>
                  <a:pt x="5790376" y="3725436"/>
                </a:moveTo>
                <a:cubicBezTo>
                  <a:pt x="5826320" y="3558995"/>
                  <a:pt x="5868708" y="3326030"/>
                  <a:pt x="5914559" y="3228701"/>
                </a:cubicBezTo>
                <a:cubicBezTo>
                  <a:pt x="6152102" y="3150029"/>
                  <a:pt x="6209135" y="3146979"/>
                  <a:pt x="6411294" y="3104518"/>
                </a:cubicBezTo>
                <a:cubicBezTo>
                  <a:pt x="6300600" y="3197051"/>
                  <a:pt x="6187991" y="3325642"/>
                  <a:pt x="6094626" y="3421186"/>
                </a:cubicBezTo>
                <a:cubicBezTo>
                  <a:pt x="6001261" y="3516730"/>
                  <a:pt x="5897057" y="3601456"/>
                  <a:pt x="5790376" y="3725436"/>
                </a:cubicBezTo>
                <a:cubicBezTo>
                  <a:pt x="5500462" y="3757396"/>
                  <a:pt x="5410759" y="3688507"/>
                  <a:pt x="5031193" y="3725436"/>
                </a:cubicBezTo>
                <a:cubicBezTo>
                  <a:pt x="4651627" y="3762365"/>
                  <a:pt x="4480305" y="3719516"/>
                  <a:pt x="4329914" y="3725436"/>
                </a:cubicBezTo>
                <a:cubicBezTo>
                  <a:pt x="4179523" y="3731356"/>
                  <a:pt x="3953847" y="3710213"/>
                  <a:pt x="3744443" y="3725436"/>
                </a:cubicBezTo>
                <a:cubicBezTo>
                  <a:pt x="3535039" y="3740659"/>
                  <a:pt x="3222483" y="3710503"/>
                  <a:pt x="2985261" y="3725436"/>
                </a:cubicBezTo>
                <a:cubicBezTo>
                  <a:pt x="2748039" y="3740369"/>
                  <a:pt x="2558941" y="3750280"/>
                  <a:pt x="2341885" y="3725436"/>
                </a:cubicBezTo>
                <a:cubicBezTo>
                  <a:pt x="2124829" y="3700592"/>
                  <a:pt x="2058486" y="3722587"/>
                  <a:pt x="1814318" y="3725436"/>
                </a:cubicBezTo>
                <a:cubicBezTo>
                  <a:pt x="1570150" y="3728285"/>
                  <a:pt x="1380552" y="3740203"/>
                  <a:pt x="1055135" y="3725436"/>
                </a:cubicBezTo>
                <a:cubicBezTo>
                  <a:pt x="729718" y="3710669"/>
                  <a:pt x="305280" y="3766335"/>
                  <a:pt x="0" y="3725436"/>
                </a:cubicBezTo>
                <a:cubicBezTo>
                  <a:pt x="-22028" y="3474219"/>
                  <a:pt x="27955" y="3386192"/>
                  <a:pt x="0" y="3067276"/>
                </a:cubicBezTo>
                <a:cubicBezTo>
                  <a:pt x="-27955" y="2748360"/>
                  <a:pt x="-14551" y="2785222"/>
                  <a:pt x="0" y="2558133"/>
                </a:cubicBezTo>
                <a:cubicBezTo>
                  <a:pt x="14551" y="2331044"/>
                  <a:pt x="15608" y="2149617"/>
                  <a:pt x="0" y="1899972"/>
                </a:cubicBezTo>
                <a:cubicBezTo>
                  <a:pt x="-15608" y="1650327"/>
                  <a:pt x="7891" y="1442898"/>
                  <a:pt x="0" y="1316321"/>
                </a:cubicBezTo>
                <a:cubicBezTo>
                  <a:pt x="-7891" y="1189744"/>
                  <a:pt x="-32428" y="900332"/>
                  <a:pt x="0" y="658160"/>
                </a:cubicBezTo>
                <a:cubicBezTo>
                  <a:pt x="32428" y="415988"/>
                  <a:pt x="8078" y="250639"/>
                  <a:pt x="0" y="0"/>
                </a:cubicBezTo>
                <a:cubicBezTo>
                  <a:pt x="382716" y="-34200"/>
                  <a:pt x="439485" y="34137"/>
                  <a:pt x="769355" y="0"/>
                </a:cubicBezTo>
                <a:cubicBezTo>
                  <a:pt x="1099226" y="-34137"/>
                  <a:pt x="1101545" y="-6570"/>
                  <a:pt x="1410485" y="0"/>
                </a:cubicBezTo>
                <a:cubicBezTo>
                  <a:pt x="1719425" y="6570"/>
                  <a:pt x="1754942" y="8986"/>
                  <a:pt x="1859275" y="0"/>
                </a:cubicBezTo>
                <a:cubicBezTo>
                  <a:pt x="1963608" y="-8986"/>
                  <a:pt x="2371603" y="-29527"/>
                  <a:pt x="2500405" y="0"/>
                </a:cubicBezTo>
                <a:cubicBezTo>
                  <a:pt x="2629207" y="29527"/>
                  <a:pt x="3001150" y="4545"/>
                  <a:pt x="3141534" y="0"/>
                </a:cubicBezTo>
                <a:cubicBezTo>
                  <a:pt x="3281918" y="-4545"/>
                  <a:pt x="3513912" y="11257"/>
                  <a:pt x="3846776" y="0"/>
                </a:cubicBezTo>
                <a:cubicBezTo>
                  <a:pt x="4179640" y="-11257"/>
                  <a:pt x="4376422" y="-32041"/>
                  <a:pt x="4616132" y="0"/>
                </a:cubicBezTo>
                <a:cubicBezTo>
                  <a:pt x="4855842" y="32041"/>
                  <a:pt x="5195516" y="19577"/>
                  <a:pt x="5385487" y="0"/>
                </a:cubicBezTo>
                <a:cubicBezTo>
                  <a:pt x="5575459" y="-19577"/>
                  <a:pt x="5958944" y="-9889"/>
                  <a:pt x="6411294" y="0"/>
                </a:cubicBezTo>
                <a:cubicBezTo>
                  <a:pt x="6407140" y="166957"/>
                  <a:pt x="6399715" y="317128"/>
                  <a:pt x="6411294" y="558813"/>
                </a:cubicBezTo>
                <a:cubicBezTo>
                  <a:pt x="6422873" y="800498"/>
                  <a:pt x="6381231" y="903034"/>
                  <a:pt x="6411294" y="1179717"/>
                </a:cubicBezTo>
                <a:cubicBezTo>
                  <a:pt x="6441357" y="1456400"/>
                  <a:pt x="6418577" y="1600575"/>
                  <a:pt x="6411294" y="1738530"/>
                </a:cubicBezTo>
                <a:cubicBezTo>
                  <a:pt x="6404011" y="1876485"/>
                  <a:pt x="6438153" y="2228579"/>
                  <a:pt x="6411294" y="2421524"/>
                </a:cubicBezTo>
                <a:cubicBezTo>
                  <a:pt x="6384435" y="2614469"/>
                  <a:pt x="6382167" y="2934451"/>
                  <a:pt x="6411294" y="3104518"/>
                </a:cubicBezTo>
              </a:path>
              <a:path w="6411294" h="3725436" fill="none" stroke="0" extrusionOk="0">
                <a:moveTo>
                  <a:pt x="5790376" y="3725436"/>
                </a:moveTo>
                <a:cubicBezTo>
                  <a:pt x="5830768" y="3606698"/>
                  <a:pt x="5866346" y="3414897"/>
                  <a:pt x="5914559" y="3228701"/>
                </a:cubicBezTo>
                <a:cubicBezTo>
                  <a:pt x="6095504" y="3182836"/>
                  <a:pt x="6171319" y="3182397"/>
                  <a:pt x="6411294" y="3104518"/>
                </a:cubicBezTo>
                <a:cubicBezTo>
                  <a:pt x="6332818" y="3202484"/>
                  <a:pt x="6243421" y="3281447"/>
                  <a:pt x="6088417" y="3427395"/>
                </a:cubicBezTo>
                <a:cubicBezTo>
                  <a:pt x="5933413" y="3573343"/>
                  <a:pt x="5872893" y="3654960"/>
                  <a:pt x="5790376" y="3725436"/>
                </a:cubicBezTo>
                <a:cubicBezTo>
                  <a:pt x="5590075" y="3721006"/>
                  <a:pt x="5259867" y="3704545"/>
                  <a:pt x="5031193" y="3725436"/>
                </a:cubicBezTo>
                <a:cubicBezTo>
                  <a:pt x="4802519" y="3746327"/>
                  <a:pt x="4720177" y="3737387"/>
                  <a:pt x="4561530" y="3725436"/>
                </a:cubicBezTo>
                <a:cubicBezTo>
                  <a:pt x="4402883" y="3713485"/>
                  <a:pt x="4189080" y="3713273"/>
                  <a:pt x="4033962" y="3725436"/>
                </a:cubicBezTo>
                <a:cubicBezTo>
                  <a:pt x="3878844" y="3737599"/>
                  <a:pt x="3614792" y="3739849"/>
                  <a:pt x="3274779" y="3725436"/>
                </a:cubicBezTo>
                <a:cubicBezTo>
                  <a:pt x="2934766" y="3711023"/>
                  <a:pt x="2803898" y="3758551"/>
                  <a:pt x="2573500" y="3725436"/>
                </a:cubicBezTo>
                <a:cubicBezTo>
                  <a:pt x="2343102" y="3692321"/>
                  <a:pt x="2158797" y="3731074"/>
                  <a:pt x="1872222" y="3725436"/>
                </a:cubicBezTo>
                <a:cubicBezTo>
                  <a:pt x="1585647" y="3719798"/>
                  <a:pt x="1511365" y="3731376"/>
                  <a:pt x="1170943" y="3725436"/>
                </a:cubicBezTo>
                <a:cubicBezTo>
                  <a:pt x="830521" y="3719496"/>
                  <a:pt x="319451" y="3670116"/>
                  <a:pt x="0" y="3725436"/>
                </a:cubicBezTo>
                <a:cubicBezTo>
                  <a:pt x="22382" y="3507563"/>
                  <a:pt x="-12903" y="3432329"/>
                  <a:pt x="0" y="3141784"/>
                </a:cubicBezTo>
                <a:cubicBezTo>
                  <a:pt x="12903" y="2851239"/>
                  <a:pt x="11245" y="2657033"/>
                  <a:pt x="0" y="2483624"/>
                </a:cubicBezTo>
                <a:cubicBezTo>
                  <a:pt x="-11245" y="2310215"/>
                  <a:pt x="3463" y="2130167"/>
                  <a:pt x="0" y="1899972"/>
                </a:cubicBezTo>
                <a:cubicBezTo>
                  <a:pt x="-3463" y="1669777"/>
                  <a:pt x="15059" y="1406651"/>
                  <a:pt x="0" y="1279066"/>
                </a:cubicBezTo>
                <a:cubicBezTo>
                  <a:pt x="-15059" y="1151481"/>
                  <a:pt x="-22503" y="992184"/>
                  <a:pt x="0" y="769923"/>
                </a:cubicBezTo>
                <a:cubicBezTo>
                  <a:pt x="22503" y="547662"/>
                  <a:pt x="21988" y="301215"/>
                  <a:pt x="0" y="0"/>
                </a:cubicBezTo>
                <a:cubicBezTo>
                  <a:pt x="351041" y="-34100"/>
                  <a:pt x="479638" y="7708"/>
                  <a:pt x="769355" y="0"/>
                </a:cubicBezTo>
                <a:cubicBezTo>
                  <a:pt x="1059072" y="-7708"/>
                  <a:pt x="1271730" y="11944"/>
                  <a:pt x="1410485" y="0"/>
                </a:cubicBezTo>
                <a:cubicBezTo>
                  <a:pt x="1549240" y="-11944"/>
                  <a:pt x="1813402" y="12541"/>
                  <a:pt x="2051614" y="0"/>
                </a:cubicBezTo>
                <a:cubicBezTo>
                  <a:pt x="2289826" y="-12541"/>
                  <a:pt x="2461628" y="9768"/>
                  <a:pt x="2564518" y="0"/>
                </a:cubicBezTo>
                <a:cubicBezTo>
                  <a:pt x="2667408" y="-9768"/>
                  <a:pt x="3118911" y="15026"/>
                  <a:pt x="3269760" y="0"/>
                </a:cubicBezTo>
                <a:cubicBezTo>
                  <a:pt x="3420609" y="-15026"/>
                  <a:pt x="3673842" y="6342"/>
                  <a:pt x="3846776" y="0"/>
                </a:cubicBezTo>
                <a:cubicBezTo>
                  <a:pt x="4019710" y="-6342"/>
                  <a:pt x="4334285" y="-12164"/>
                  <a:pt x="4552019" y="0"/>
                </a:cubicBezTo>
                <a:cubicBezTo>
                  <a:pt x="4769753" y="12164"/>
                  <a:pt x="5016843" y="-29944"/>
                  <a:pt x="5193148" y="0"/>
                </a:cubicBezTo>
                <a:cubicBezTo>
                  <a:pt x="5369453" y="29944"/>
                  <a:pt x="5859153" y="58170"/>
                  <a:pt x="6411294" y="0"/>
                </a:cubicBezTo>
                <a:cubicBezTo>
                  <a:pt x="6436192" y="260642"/>
                  <a:pt x="6440839" y="495581"/>
                  <a:pt x="6411294" y="651949"/>
                </a:cubicBezTo>
                <a:cubicBezTo>
                  <a:pt x="6381749" y="808317"/>
                  <a:pt x="6410594" y="1027359"/>
                  <a:pt x="6411294" y="1272852"/>
                </a:cubicBezTo>
                <a:cubicBezTo>
                  <a:pt x="6411994" y="1518345"/>
                  <a:pt x="6395135" y="1723916"/>
                  <a:pt x="6411294" y="1924801"/>
                </a:cubicBezTo>
                <a:cubicBezTo>
                  <a:pt x="6427453" y="2125686"/>
                  <a:pt x="6410747" y="2672525"/>
                  <a:pt x="6411294" y="3104518"/>
                </a:cubicBezTo>
              </a:path>
            </a:pathLst>
          </a:custGeom>
          <a:solidFill>
            <a:srgbClr val="FFFF00"/>
          </a:solidFill>
          <a:ln>
            <a:solidFill>
              <a:schemeClr val="accent4">
                <a:lumMod val="60000"/>
                <a:lumOff val="40000"/>
              </a:schemeClr>
            </a:solidFill>
            <a:extLst>
              <a:ext uri="{C807C97D-BFC1-408E-A445-0C87EB9F89A2}">
                <ask:lineSketchStyleProps xmlns:ask="http://schemas.microsoft.com/office/drawing/2018/sketchyshapes" xmlns="" sd="2817785979">
                  <a:prstGeom prst="foldedCorner">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xmlns="" id="{44F428F7-47EE-4FBD-857E-ECB5D8B611E6}"/>
              </a:ext>
            </a:extLst>
          </p:cNvPr>
          <p:cNvSpPr txBox="1"/>
          <p:nvPr/>
        </p:nvSpPr>
        <p:spPr>
          <a:xfrm rot="21391272">
            <a:off x="1050539" y="2272091"/>
            <a:ext cx="5568710" cy="406265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000" b="1"/>
              <a:t>MOJ </a:t>
            </a:r>
            <a:r>
              <a:rPr lang="en-GB" sz="1400" b="1"/>
              <a:t>- Ministry of Justice</a:t>
            </a:r>
          </a:p>
          <a:p>
            <a:pPr marL="285750" indent="-285750">
              <a:lnSpc>
                <a:spcPct val="150000"/>
              </a:lnSpc>
              <a:buFont typeface="Arial" panose="020B0604020202020204" pitchFamily="34" charset="0"/>
              <a:buChar char="•"/>
            </a:pPr>
            <a:r>
              <a:rPr lang="en-GB" sz="2000" b="1"/>
              <a:t>NACCC </a:t>
            </a:r>
            <a:r>
              <a:rPr lang="en-GB" sz="1400" b="1"/>
              <a:t>- National Association of Child Contact Centres</a:t>
            </a:r>
          </a:p>
          <a:p>
            <a:pPr marL="285750" indent="-285750">
              <a:lnSpc>
                <a:spcPct val="150000"/>
              </a:lnSpc>
              <a:buFont typeface="Arial" panose="020B0604020202020204" pitchFamily="34" charset="0"/>
              <a:buChar char="•"/>
            </a:pPr>
            <a:r>
              <a:rPr lang="en-GB" sz="2000" b="1"/>
              <a:t>Judiciary</a:t>
            </a:r>
          </a:p>
          <a:p>
            <a:pPr marL="285750" indent="-285750">
              <a:lnSpc>
                <a:spcPct val="150000"/>
              </a:lnSpc>
              <a:buFont typeface="Arial" panose="020B0604020202020204" pitchFamily="34" charset="0"/>
              <a:buChar char="•"/>
            </a:pPr>
            <a:r>
              <a:rPr lang="en-GB" sz="2000" b="1"/>
              <a:t>Cafcass Cymru</a:t>
            </a:r>
          </a:p>
          <a:p>
            <a:pPr marL="285750" indent="-285750">
              <a:lnSpc>
                <a:spcPct val="150000"/>
              </a:lnSpc>
              <a:buFont typeface="Arial" panose="020B0604020202020204" pitchFamily="34" charset="0"/>
              <a:buChar char="•"/>
            </a:pPr>
            <a:r>
              <a:rPr lang="en-GB" sz="2000" b="1"/>
              <a:t>Family Justice Board</a:t>
            </a:r>
          </a:p>
          <a:p>
            <a:pPr marL="285750" indent="-285750">
              <a:lnSpc>
                <a:spcPct val="150000"/>
              </a:lnSpc>
              <a:buFont typeface="Arial" panose="020B0604020202020204" pitchFamily="34" charset="0"/>
              <a:buChar char="•"/>
            </a:pPr>
            <a:r>
              <a:rPr lang="en-GB" sz="2000" b="1"/>
              <a:t>HMCTS </a:t>
            </a:r>
            <a:r>
              <a:rPr lang="en-GB" sz="1400" b="1"/>
              <a:t>- Her Majesty's Courts and Tribunal Service (Courts) </a:t>
            </a:r>
          </a:p>
          <a:p>
            <a:pPr marL="285750" indent="-285750">
              <a:lnSpc>
                <a:spcPct val="150000"/>
              </a:lnSpc>
              <a:buFont typeface="Arial" panose="020B0604020202020204" pitchFamily="34" charset="0"/>
              <a:buChar char="•"/>
            </a:pPr>
            <a:r>
              <a:rPr lang="en-GB" sz="2000" b="1"/>
              <a:t>Local Authorities </a:t>
            </a:r>
          </a:p>
          <a:p>
            <a:pPr marL="285750" indent="-285750">
              <a:lnSpc>
                <a:spcPct val="150000"/>
              </a:lnSpc>
              <a:buFont typeface="Arial" panose="020B0604020202020204" pitchFamily="34" charset="0"/>
              <a:buChar char="•"/>
            </a:pPr>
            <a:r>
              <a:rPr lang="en-GB" sz="2000" b="1"/>
              <a:t>Department for Education</a:t>
            </a:r>
          </a:p>
          <a:p>
            <a:endParaRPr lang="en-GB"/>
          </a:p>
        </p:txBody>
      </p:sp>
      <p:pic>
        <p:nvPicPr>
          <p:cNvPr id="4" name="Picture 4">
            <a:extLst>
              <a:ext uri="{FF2B5EF4-FFF2-40B4-BE49-F238E27FC236}">
                <a16:creationId xmlns:a16="http://schemas.microsoft.com/office/drawing/2014/main" xmlns="" id="{04D40EE0-2286-8DB0-4D00-FF4FF90785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1503" y="3060736"/>
            <a:ext cx="4459970" cy="2821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329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D124640-F748-4883-AD2B-FB9EBE849EE7}"/>
              </a:ext>
            </a:extLst>
          </p:cNvPr>
          <p:cNvPicPr>
            <a:picLocks noChangeAspect="1"/>
          </p:cNvPicPr>
          <p:nvPr/>
        </p:nvPicPr>
        <p:blipFill rotWithShape="1">
          <a:blip r:embed="rId3">
            <a:alphaModFix amt="35000"/>
          </a:blip>
          <a:srcRect t="30495" r="1" b="32380"/>
          <a:stretch/>
        </p:blipFill>
        <p:spPr>
          <a:xfrm>
            <a:off x="-141668" y="10"/>
            <a:ext cx="12595538" cy="6857990"/>
          </a:xfrm>
          <a:prstGeom prst="rect">
            <a:avLst/>
          </a:prstGeom>
        </p:spPr>
      </p:pic>
      <p:pic>
        <p:nvPicPr>
          <p:cNvPr id="5" name="Picture 4">
            <a:extLst>
              <a:ext uri="{FF2B5EF4-FFF2-40B4-BE49-F238E27FC236}">
                <a16:creationId xmlns:a16="http://schemas.microsoft.com/office/drawing/2014/main" xmlns="" id="{160797B6-6DAF-4908-ADBB-BB0E01D83EC5}"/>
              </a:ext>
            </a:extLst>
          </p:cNvPr>
          <p:cNvPicPr>
            <a:picLocks noChangeAspect="1"/>
          </p:cNvPicPr>
          <p:nvPr/>
        </p:nvPicPr>
        <p:blipFill rotWithShape="1">
          <a:blip r:embed="rId3"/>
          <a:srcRect l="1204" t="329" r="2249" b="1080"/>
          <a:stretch/>
        </p:blipFill>
        <p:spPr>
          <a:xfrm rot="21127646">
            <a:off x="7345757" y="464067"/>
            <a:ext cx="3828998" cy="5929864"/>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xmlns="" id="{C59B3B46-D220-4E65-B831-E79B52571F0F}"/>
              </a:ext>
            </a:extLst>
          </p:cNvPr>
          <p:cNvSpPr txBox="1"/>
          <p:nvPr/>
        </p:nvSpPr>
        <p:spPr>
          <a:xfrm>
            <a:off x="161654" y="3819231"/>
            <a:ext cx="7304018" cy="2677656"/>
          </a:xfrm>
          <a:prstGeom prst="rect">
            <a:avLst/>
          </a:prstGeom>
          <a:solidFill>
            <a:schemeClr val="tx1">
              <a:alpha val="2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For your free copy you can contact us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Tw Cen MT" panose="020B0602020104020603"/>
                <a:ea typeface="+mn-ea"/>
                <a:cs typeface="+mn-cs"/>
                <a:hlinkClick r:id="rId4">
                  <a:extLst>
                    <a:ext uri="{A12FA001-AC4F-418D-AE19-62706E023703}">
                      <ahyp:hlinkClr xmlns:ahyp="http://schemas.microsoft.com/office/drawing/2018/hyperlinkcolor" xmlns="" val="tx"/>
                    </a:ext>
                  </a:extLst>
                </a:hlinkClick>
              </a:rPr>
              <a:t>fjypb@cafcass.gov.uk</a:t>
            </a:r>
            <a:endParaRPr kumimoji="0" lang="en-GB" sz="3600" b="0" i="0" u="none" strike="noStrike" kern="1200" cap="none" spc="0" normalizeH="0" baseline="0" noProof="0" dirty="0">
              <a:ln>
                <a:noFill/>
              </a:ln>
              <a:solidFill>
                <a:prstClr val="white"/>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Or you can download a free copy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Tw Cen MT" panose="020B0602020104020603"/>
                <a:ea typeface="+mn-ea"/>
                <a:cs typeface="+mn-cs"/>
                <a:hlinkClick r:id="rId5"/>
              </a:rPr>
              <a:t>www.cafcass/fjypb</a:t>
            </a:r>
            <a:endParaRPr kumimoji="0" lang="en-GB" sz="4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3" name="Picture 4">
            <a:extLst>
              <a:ext uri="{FF2B5EF4-FFF2-40B4-BE49-F238E27FC236}">
                <a16:creationId xmlns:a16="http://schemas.microsoft.com/office/drawing/2014/main" xmlns="" id="{77105D21-E300-3016-3F0D-37EFFC13B36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4461" y="535658"/>
            <a:ext cx="4707103" cy="2977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802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C44597-81C6-C057-1502-062F09936612}"/>
              </a:ext>
            </a:extLst>
          </p:cNvPr>
          <p:cNvSpPr>
            <a:spLocks noGrp="1"/>
          </p:cNvSpPr>
          <p:nvPr>
            <p:ph type="ctrTitle"/>
          </p:nvPr>
        </p:nvSpPr>
        <p:spPr/>
        <p:txBody>
          <a:bodyPr>
            <a:normAutofit fontScale="90000"/>
          </a:bodyPr>
          <a:lstStyle/>
          <a:p>
            <a:r>
              <a:rPr lang="en-GB" sz="4000" b="1" dirty="0">
                <a:effectLst/>
                <a:latin typeface="Calibri" panose="020F0502020204030204" pitchFamily="34" charset="0"/>
              </a:rPr>
              <a:t>Supporting loving relationships throughout life</a:t>
            </a:r>
            <a:endParaRPr lang="en-GB" sz="8800" b="1" dirty="0"/>
          </a:p>
        </p:txBody>
      </p:sp>
      <p:grpSp>
        <p:nvGrpSpPr>
          <p:cNvPr id="5" name="Group 4">
            <a:extLst>
              <a:ext uri="{FF2B5EF4-FFF2-40B4-BE49-F238E27FC236}">
                <a16:creationId xmlns:a16="http://schemas.microsoft.com/office/drawing/2014/main" xmlns="" id="{C52EEFE0-A03C-7FE9-9783-38CF4E4740AB}"/>
              </a:ext>
            </a:extLst>
          </p:cNvPr>
          <p:cNvGrpSpPr/>
          <p:nvPr/>
        </p:nvGrpSpPr>
        <p:grpSpPr>
          <a:xfrm>
            <a:off x="516559" y="1100922"/>
            <a:ext cx="11449696" cy="3485769"/>
            <a:chOff x="-810437" y="2505456"/>
            <a:chExt cx="13674907" cy="4352544"/>
          </a:xfrm>
        </p:grpSpPr>
        <p:pic>
          <p:nvPicPr>
            <p:cNvPr id="6" name="Picture 6">
              <a:extLst>
                <a:ext uri="{FF2B5EF4-FFF2-40B4-BE49-F238E27FC236}">
                  <a16:creationId xmlns:a16="http://schemas.microsoft.com/office/drawing/2014/main" xmlns="" id="{D1E52649-0538-7727-4E1D-7C75DA90F1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6534"/>
            <a:stretch/>
          </p:blipFill>
          <p:spPr bwMode="auto">
            <a:xfrm>
              <a:off x="1398794" y="2505456"/>
              <a:ext cx="2416175" cy="43525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xmlns="" id="{4187B643-C689-8D1A-B7D9-B658D110B3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534"/>
            <a:stretch/>
          </p:blipFill>
          <p:spPr bwMode="auto">
            <a:xfrm>
              <a:off x="7349271" y="2505456"/>
              <a:ext cx="2078037" cy="43525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xmlns="" id="{CC78A0F8-4AC5-B189-BF7F-FC254BE948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6534"/>
            <a:stretch/>
          </p:blipFill>
          <p:spPr bwMode="auto">
            <a:xfrm flipH="1">
              <a:off x="-810437" y="2505456"/>
              <a:ext cx="3840163" cy="43525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xmlns="" id="{E8E786CB-C3FE-F854-1181-62F5D35052F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6534"/>
            <a:stretch/>
          </p:blipFill>
          <p:spPr bwMode="auto">
            <a:xfrm>
              <a:off x="3003525" y="2505456"/>
              <a:ext cx="2979737" cy="43525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xmlns="" id="{550718BA-223D-113D-EE2E-4C5E989824E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6534"/>
            <a:stretch/>
          </p:blipFill>
          <p:spPr bwMode="auto">
            <a:xfrm>
              <a:off x="8873908" y="2505456"/>
              <a:ext cx="2197100" cy="43525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xmlns="" id="{ECEC7FC7-2268-58A4-B554-D7D6EE31F94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6534"/>
            <a:stretch/>
          </p:blipFill>
          <p:spPr bwMode="auto">
            <a:xfrm>
              <a:off x="9716457" y="2505456"/>
              <a:ext cx="3148013" cy="43525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xmlns="" id="{9C6A4D3A-F2AC-4B2A-6F92-6E12FAD225C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36534"/>
            <a:stretch/>
          </p:blipFill>
          <p:spPr bwMode="auto">
            <a:xfrm>
              <a:off x="5983790" y="2505456"/>
              <a:ext cx="2070100" cy="43525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CF9A20AE-E0FB-2451-0BEF-7AFBA284A628}"/>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36534"/>
            <a:stretch/>
          </p:blipFill>
          <p:spPr bwMode="auto">
            <a:xfrm>
              <a:off x="4153485" y="2505456"/>
              <a:ext cx="2763837" cy="4352544"/>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extLst>
              <a:ext uri="{FF2B5EF4-FFF2-40B4-BE49-F238E27FC236}">
                <a16:creationId xmlns:a16="http://schemas.microsoft.com/office/drawing/2014/main" xmlns="" id="{91A868F5-9F4C-6E89-816E-C15A8784A5A6}"/>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8805237" y="4944402"/>
            <a:ext cx="3161018" cy="1415467"/>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332256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86B553C8-F1D6-5104-FA00-420D5C26241C}"/>
              </a:ext>
            </a:extLst>
          </p:cNvPr>
          <p:cNvSpPr/>
          <p:nvPr/>
        </p:nvSpPr>
        <p:spPr>
          <a:xfrm>
            <a:off x="0" y="-2"/>
            <a:ext cx="12192000" cy="210777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xmlns="" id="{3D3E6818-5C16-B27D-0788-FE7312CDE632}"/>
              </a:ext>
            </a:extLst>
          </p:cNvPr>
          <p:cNvSpPr>
            <a:spLocks noGrp="1"/>
          </p:cNvSpPr>
          <p:nvPr>
            <p:ph type="title"/>
          </p:nvPr>
        </p:nvSpPr>
        <p:spPr/>
        <p:txBody>
          <a:bodyPr>
            <a:normAutofit/>
          </a:bodyPr>
          <a:lstStyle/>
          <a:p>
            <a:r>
              <a:rPr lang="en-GB" sz="8800" b="1" dirty="0"/>
              <a:t>EPIC DAY</a:t>
            </a:r>
          </a:p>
        </p:txBody>
      </p:sp>
      <p:pic>
        <p:nvPicPr>
          <p:cNvPr id="4" name="Epic day ">
            <a:hlinkClick r:id="" action="ppaction://media"/>
            <a:extLst>
              <a:ext uri="{FF2B5EF4-FFF2-40B4-BE49-F238E27FC236}">
                <a16:creationId xmlns:a16="http://schemas.microsoft.com/office/drawing/2014/main" xmlns="" id="{F8CAE4FC-3C59-F028-FFE2-96CA60CBE5E8}"/>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13833771" y="3753201"/>
            <a:ext cx="406400" cy="406400"/>
          </a:xfrm>
        </p:spPr>
      </p:pic>
      <p:pic>
        <p:nvPicPr>
          <p:cNvPr id="6" name="Picture 5">
            <a:extLst>
              <a:ext uri="{FF2B5EF4-FFF2-40B4-BE49-F238E27FC236}">
                <a16:creationId xmlns:a16="http://schemas.microsoft.com/office/drawing/2014/main" xmlns="" id="{4D1CCA5C-37C3-FB09-F74F-3DE0C147BDF5}"/>
              </a:ext>
            </a:extLst>
          </p:cNvPr>
          <p:cNvPicPr>
            <a:picLocks noChangeAspect="1"/>
          </p:cNvPicPr>
          <p:nvPr/>
        </p:nvPicPr>
        <p:blipFill rotWithShape="1">
          <a:blip r:embed="rId6"/>
          <a:srcRect l="10227" t="8068" r="15197"/>
          <a:stretch/>
        </p:blipFill>
        <p:spPr>
          <a:xfrm rot="525357">
            <a:off x="818734" y="2393959"/>
            <a:ext cx="3597904" cy="4625266"/>
          </a:xfrm>
          <a:prstGeom prst="rect">
            <a:avLst/>
          </a:prstGeom>
        </p:spPr>
      </p:pic>
      <p:pic>
        <p:nvPicPr>
          <p:cNvPr id="7" name="Picture 6">
            <a:extLst>
              <a:ext uri="{FF2B5EF4-FFF2-40B4-BE49-F238E27FC236}">
                <a16:creationId xmlns:a16="http://schemas.microsoft.com/office/drawing/2014/main" xmlns="" id="{CCF3FB6F-9033-8632-6871-AB5AF1557BC9}"/>
              </a:ext>
            </a:extLst>
          </p:cNvPr>
          <p:cNvPicPr>
            <a:picLocks noChangeAspect="1"/>
          </p:cNvPicPr>
          <p:nvPr/>
        </p:nvPicPr>
        <p:blipFill rotWithShape="1">
          <a:blip r:embed="rId7"/>
          <a:srcRect l="1204" t="329" r="2249" b="1080"/>
          <a:stretch/>
        </p:blipFill>
        <p:spPr>
          <a:xfrm rot="21127646">
            <a:off x="7830666" y="464069"/>
            <a:ext cx="3828998" cy="5929864"/>
          </a:xfrm>
          <a:prstGeom prst="rect">
            <a:avLst/>
          </a:prstGeom>
          <a:effectLst>
            <a:outerShdw blurRad="50800" dist="38100" dir="2700000" algn="tl" rotWithShape="0">
              <a:prstClr val="black">
                <a:alpha val="40000"/>
              </a:prstClr>
            </a:outerShdw>
          </a:effectLst>
        </p:spPr>
      </p:pic>
      <p:pic>
        <p:nvPicPr>
          <p:cNvPr id="9" name="Picture 6">
            <a:extLst>
              <a:ext uri="{FF2B5EF4-FFF2-40B4-BE49-F238E27FC236}">
                <a16:creationId xmlns:a16="http://schemas.microsoft.com/office/drawing/2014/main" xmlns="" id="{A9BF5E8C-3044-F577-EFE0-5D082C3C8BC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36534"/>
          <a:stretch/>
        </p:blipFill>
        <p:spPr bwMode="auto">
          <a:xfrm>
            <a:off x="4997449" y="1174682"/>
            <a:ext cx="2868855" cy="568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46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2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p Tips for parents - Word">
            <a:extLst>
              <a:ext uri="{FF2B5EF4-FFF2-40B4-BE49-F238E27FC236}">
                <a16:creationId xmlns:a16="http://schemas.microsoft.com/office/drawing/2014/main" xmlns="" id="{06405AFA-E90F-4E9F-AB85-DAD762DDDBA8}"/>
              </a:ext>
            </a:extLst>
          </p:cNvPr>
          <p:cNvPicPr>
            <a:picLocks noChangeAspect="1"/>
          </p:cNvPicPr>
          <p:nvPr/>
        </p:nvPicPr>
        <p:blipFill rotWithShape="1">
          <a:blip r:embed="rId3">
            <a:extLst>
              <a:ext uri="{28A0092B-C50C-407E-A947-70E740481C1C}">
                <a14:useLocalDpi xmlns:a14="http://schemas.microsoft.com/office/drawing/2010/main" val="0"/>
              </a:ext>
            </a:extLst>
          </a:blip>
          <a:srcRect l="38116" t="24209" r="36507" b="7585"/>
          <a:stretch/>
        </p:blipFill>
        <p:spPr>
          <a:xfrm>
            <a:off x="7341076" y="0"/>
            <a:ext cx="7428397" cy="10796740"/>
          </a:xfrm>
          <a:prstGeom prst="rect">
            <a:avLst/>
          </a:prstGeom>
        </p:spPr>
      </p:pic>
      <p:sp>
        <p:nvSpPr>
          <p:cNvPr id="13" name="Title 1">
            <a:extLst>
              <a:ext uri="{FF2B5EF4-FFF2-40B4-BE49-F238E27FC236}">
                <a16:creationId xmlns:a16="http://schemas.microsoft.com/office/drawing/2014/main" xmlns="" id="{EEB925E7-EDB3-42C1-AD09-979FD6788DC5}"/>
              </a:ext>
            </a:extLst>
          </p:cNvPr>
          <p:cNvSpPr txBox="1">
            <a:spLocks/>
          </p:cNvSpPr>
          <p:nvPr/>
        </p:nvSpPr>
        <p:spPr>
          <a:xfrm>
            <a:off x="755748" y="2482668"/>
            <a:ext cx="6690014" cy="2299143"/>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a:lstStyle>
          <a:p>
            <a:r>
              <a:rPr lang="en-GB" sz="5400" b="1" dirty="0">
                <a:ln w="22225">
                  <a:solidFill>
                    <a:sysClr val="windowText" lastClr="000000"/>
                  </a:solidFill>
                  <a:prstDash val="solid"/>
                </a:ln>
                <a:solidFill>
                  <a:schemeClr val="tx1"/>
                </a:solidFill>
              </a:rPr>
              <a:t>For Parents who are separated </a:t>
            </a:r>
          </a:p>
        </p:txBody>
      </p:sp>
      <p:sp>
        <p:nvSpPr>
          <p:cNvPr id="2" name="Title 1">
            <a:extLst>
              <a:ext uri="{FF2B5EF4-FFF2-40B4-BE49-F238E27FC236}">
                <a16:creationId xmlns:a16="http://schemas.microsoft.com/office/drawing/2014/main" xmlns="" id="{5B61B4BE-C78E-26FC-BF94-43AD9576198E}"/>
              </a:ext>
            </a:extLst>
          </p:cNvPr>
          <p:cNvSpPr>
            <a:spLocks noGrp="1"/>
          </p:cNvSpPr>
          <p:nvPr>
            <p:ph type="title"/>
          </p:nvPr>
        </p:nvSpPr>
        <p:spPr>
          <a:xfrm>
            <a:off x="929053" y="465798"/>
            <a:ext cx="9720072" cy="1499616"/>
          </a:xfrm>
        </p:spPr>
        <p:txBody>
          <a:bodyPr>
            <a:normAutofit/>
          </a:bodyPr>
          <a:lstStyle/>
          <a:p>
            <a:r>
              <a:rPr lang="en-GB" sz="6000" b="1" dirty="0"/>
              <a:t>TOP TIPS</a:t>
            </a:r>
          </a:p>
        </p:txBody>
      </p:sp>
      <p:grpSp>
        <p:nvGrpSpPr>
          <p:cNvPr id="3" name="Group 2">
            <a:extLst>
              <a:ext uri="{FF2B5EF4-FFF2-40B4-BE49-F238E27FC236}">
                <a16:creationId xmlns:a16="http://schemas.microsoft.com/office/drawing/2014/main" xmlns="" id="{42DF7751-7121-CEC5-47E8-4539090E70B3}"/>
              </a:ext>
            </a:extLst>
          </p:cNvPr>
          <p:cNvGrpSpPr/>
          <p:nvPr/>
        </p:nvGrpSpPr>
        <p:grpSpPr>
          <a:xfrm>
            <a:off x="215362" y="5083444"/>
            <a:ext cx="6355919" cy="1774556"/>
            <a:chOff x="-810437" y="2505456"/>
            <a:chExt cx="13674907" cy="4352544"/>
          </a:xfrm>
        </p:grpSpPr>
        <p:pic>
          <p:nvPicPr>
            <p:cNvPr id="5" name="Picture 6">
              <a:extLst>
                <a:ext uri="{FF2B5EF4-FFF2-40B4-BE49-F238E27FC236}">
                  <a16:creationId xmlns:a16="http://schemas.microsoft.com/office/drawing/2014/main" xmlns="" id="{83B13CA0-12A3-B63E-1B1D-CE45F8B77AA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6534"/>
            <a:stretch/>
          </p:blipFill>
          <p:spPr bwMode="auto">
            <a:xfrm>
              <a:off x="1398794" y="2505456"/>
              <a:ext cx="2416175" cy="43525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xmlns="" id="{B2B59A9A-443F-E4D6-DEAA-8C27F93EBDE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6534"/>
            <a:stretch/>
          </p:blipFill>
          <p:spPr bwMode="auto">
            <a:xfrm>
              <a:off x="7349271" y="2505456"/>
              <a:ext cx="2078037" cy="43525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xmlns="" id="{EE6DD87E-B28B-E647-149A-C285E973EAF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6534"/>
            <a:stretch/>
          </p:blipFill>
          <p:spPr bwMode="auto">
            <a:xfrm flipH="1">
              <a:off x="-810437" y="2505456"/>
              <a:ext cx="3840163" cy="43525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xmlns="" id="{48ED6FED-9B05-CCBF-5FB7-2AA417BD096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36534"/>
            <a:stretch/>
          </p:blipFill>
          <p:spPr bwMode="auto">
            <a:xfrm>
              <a:off x="3003525" y="2505456"/>
              <a:ext cx="2979737" cy="43525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xmlns="" id="{2599363A-D18C-9F04-F918-AABC14858F07}"/>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36534"/>
            <a:stretch/>
          </p:blipFill>
          <p:spPr bwMode="auto">
            <a:xfrm>
              <a:off x="8873908" y="2505456"/>
              <a:ext cx="2197100" cy="43525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xmlns="" id="{47CF4B36-6360-3744-76B8-DC13CB5B2C6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36534"/>
            <a:stretch/>
          </p:blipFill>
          <p:spPr bwMode="auto">
            <a:xfrm>
              <a:off x="9716457" y="2505456"/>
              <a:ext cx="3148013" cy="43525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xmlns="" id="{3CEC6CAD-0CD3-A30D-8A04-4156C15714D7}"/>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36534"/>
            <a:stretch/>
          </p:blipFill>
          <p:spPr bwMode="auto">
            <a:xfrm>
              <a:off x="5983790" y="2505456"/>
              <a:ext cx="2070100" cy="43525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xmlns="" id="{8C1DA9B9-F28C-81E6-4F4F-D6FB80CA4691}"/>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36534"/>
            <a:stretch/>
          </p:blipFill>
          <p:spPr bwMode="auto">
            <a:xfrm>
              <a:off x="4153485" y="2505456"/>
              <a:ext cx="2763837" cy="43525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3665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xmlns="" id="{2CD122A3-5199-44AA-915F-37B1FF073CC8}"/>
              </a:ext>
            </a:extLst>
          </p:cNvPr>
          <p:cNvGrpSpPr/>
          <p:nvPr/>
        </p:nvGrpSpPr>
        <p:grpSpPr>
          <a:xfrm>
            <a:off x="2138405" y="251002"/>
            <a:ext cx="9786646" cy="743006"/>
            <a:chOff x="2138405" y="251002"/>
            <a:chExt cx="9786646" cy="743006"/>
          </a:xfrm>
        </p:grpSpPr>
        <p:sp>
          <p:nvSpPr>
            <p:cNvPr id="10" name="Freeform: Shape 9">
              <a:extLst>
                <a:ext uri="{FF2B5EF4-FFF2-40B4-BE49-F238E27FC236}">
                  <a16:creationId xmlns:a16="http://schemas.microsoft.com/office/drawing/2014/main" xmlns="" id="{F39DC81A-504C-4B14-A000-F4A78AC8F32A}"/>
                </a:ext>
              </a:extLst>
            </p:cNvPr>
            <p:cNvSpPr/>
            <p:nvPr/>
          </p:nvSpPr>
          <p:spPr>
            <a:xfrm>
              <a:off x="2930013" y="251002"/>
              <a:ext cx="8995038" cy="743006"/>
            </a:xfrm>
            <a:custGeom>
              <a:avLst/>
              <a:gdLst>
                <a:gd name="connsiteX0" fmla="*/ 0 w 8877052"/>
                <a:gd name="connsiteY0" fmla="*/ 109086 h 654505"/>
                <a:gd name="connsiteX1" fmla="*/ 109086 w 8877052"/>
                <a:gd name="connsiteY1" fmla="*/ 0 h 654505"/>
                <a:gd name="connsiteX2" fmla="*/ 8767966 w 8877052"/>
                <a:gd name="connsiteY2" fmla="*/ 0 h 654505"/>
                <a:gd name="connsiteX3" fmla="*/ 8877052 w 8877052"/>
                <a:gd name="connsiteY3" fmla="*/ 109086 h 654505"/>
                <a:gd name="connsiteX4" fmla="*/ 8877052 w 8877052"/>
                <a:gd name="connsiteY4" fmla="*/ 545419 h 654505"/>
                <a:gd name="connsiteX5" fmla="*/ 8767966 w 8877052"/>
                <a:gd name="connsiteY5" fmla="*/ 654505 h 654505"/>
                <a:gd name="connsiteX6" fmla="*/ 109086 w 8877052"/>
                <a:gd name="connsiteY6" fmla="*/ 654505 h 654505"/>
                <a:gd name="connsiteX7" fmla="*/ 0 w 8877052"/>
                <a:gd name="connsiteY7" fmla="*/ 545419 h 654505"/>
                <a:gd name="connsiteX8" fmla="*/ 0 w 8877052"/>
                <a:gd name="connsiteY8" fmla="*/ 109086 h 65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7052" h="654505">
                  <a:moveTo>
                    <a:pt x="0" y="109086"/>
                  </a:moveTo>
                  <a:cubicBezTo>
                    <a:pt x="0" y="48839"/>
                    <a:pt x="48839" y="0"/>
                    <a:pt x="109086" y="0"/>
                  </a:cubicBezTo>
                  <a:lnTo>
                    <a:pt x="8767966" y="0"/>
                  </a:lnTo>
                  <a:cubicBezTo>
                    <a:pt x="8828213" y="0"/>
                    <a:pt x="8877052" y="48839"/>
                    <a:pt x="8877052" y="109086"/>
                  </a:cubicBezTo>
                  <a:lnTo>
                    <a:pt x="8877052" y="545419"/>
                  </a:lnTo>
                  <a:cubicBezTo>
                    <a:pt x="8877052" y="605666"/>
                    <a:pt x="8828213" y="654505"/>
                    <a:pt x="8767966" y="654505"/>
                  </a:cubicBezTo>
                  <a:lnTo>
                    <a:pt x="109086" y="654505"/>
                  </a:lnTo>
                  <a:cubicBezTo>
                    <a:pt x="48839" y="654505"/>
                    <a:pt x="0" y="605666"/>
                    <a:pt x="0" y="545419"/>
                  </a:cubicBezTo>
                  <a:lnTo>
                    <a:pt x="0" y="109086"/>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0530" tIns="100530" rIns="100530" bIns="100530" numCol="1" spcCol="1270" anchor="ctr" anchorCtr="0">
              <a:noAutofit/>
            </a:bodyPr>
            <a:lstStyle/>
            <a:p>
              <a:pPr marL="0" lvl="0" indent="0" algn="l" defTabSz="800100">
                <a:lnSpc>
                  <a:spcPct val="90000"/>
                </a:lnSpc>
                <a:spcBef>
                  <a:spcPct val="0"/>
                </a:spcBef>
                <a:spcAft>
                  <a:spcPct val="35000"/>
                </a:spcAft>
                <a:buNone/>
              </a:pPr>
              <a:r>
                <a:rPr lang="en-GB" sz="1800" b="1" kern="1200" dirty="0"/>
                <a:t>Remember I have the right to see both of my parents as long as it is safe for me.</a:t>
              </a:r>
              <a:endParaRPr lang="en-GB" sz="1800" kern="1200" dirty="0"/>
            </a:p>
          </p:txBody>
        </p:sp>
        <p:sp>
          <p:nvSpPr>
            <p:cNvPr id="18" name="Freeform: Shape 17">
              <a:extLst>
                <a:ext uri="{FF2B5EF4-FFF2-40B4-BE49-F238E27FC236}">
                  <a16:creationId xmlns:a16="http://schemas.microsoft.com/office/drawing/2014/main" xmlns="" id="{65B3B409-4BD9-4EE8-B87A-1DE12E74B4D2}"/>
                </a:ext>
              </a:extLst>
            </p:cNvPr>
            <p:cNvSpPr/>
            <p:nvPr/>
          </p:nvSpPr>
          <p:spPr>
            <a:xfrm>
              <a:off x="2138405" y="251002"/>
              <a:ext cx="642535" cy="743006"/>
            </a:xfrm>
            <a:custGeom>
              <a:avLst/>
              <a:gdLst>
                <a:gd name="connsiteX0" fmla="*/ 0 w 8877052"/>
                <a:gd name="connsiteY0" fmla="*/ 109086 h 654505"/>
                <a:gd name="connsiteX1" fmla="*/ 109086 w 8877052"/>
                <a:gd name="connsiteY1" fmla="*/ 0 h 654505"/>
                <a:gd name="connsiteX2" fmla="*/ 8767966 w 8877052"/>
                <a:gd name="connsiteY2" fmla="*/ 0 h 654505"/>
                <a:gd name="connsiteX3" fmla="*/ 8877052 w 8877052"/>
                <a:gd name="connsiteY3" fmla="*/ 109086 h 654505"/>
                <a:gd name="connsiteX4" fmla="*/ 8877052 w 8877052"/>
                <a:gd name="connsiteY4" fmla="*/ 545419 h 654505"/>
                <a:gd name="connsiteX5" fmla="*/ 8767966 w 8877052"/>
                <a:gd name="connsiteY5" fmla="*/ 654505 h 654505"/>
                <a:gd name="connsiteX6" fmla="*/ 109086 w 8877052"/>
                <a:gd name="connsiteY6" fmla="*/ 654505 h 654505"/>
                <a:gd name="connsiteX7" fmla="*/ 0 w 8877052"/>
                <a:gd name="connsiteY7" fmla="*/ 545419 h 654505"/>
                <a:gd name="connsiteX8" fmla="*/ 0 w 8877052"/>
                <a:gd name="connsiteY8" fmla="*/ 109086 h 65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7052" h="654505">
                  <a:moveTo>
                    <a:pt x="0" y="109086"/>
                  </a:moveTo>
                  <a:cubicBezTo>
                    <a:pt x="0" y="48839"/>
                    <a:pt x="48839" y="0"/>
                    <a:pt x="109086" y="0"/>
                  </a:cubicBezTo>
                  <a:lnTo>
                    <a:pt x="8767966" y="0"/>
                  </a:lnTo>
                  <a:cubicBezTo>
                    <a:pt x="8828213" y="0"/>
                    <a:pt x="8877052" y="48839"/>
                    <a:pt x="8877052" y="109086"/>
                  </a:cubicBezTo>
                  <a:lnTo>
                    <a:pt x="8877052" y="545419"/>
                  </a:lnTo>
                  <a:cubicBezTo>
                    <a:pt x="8877052" y="605666"/>
                    <a:pt x="8828213" y="654505"/>
                    <a:pt x="8767966" y="654505"/>
                  </a:cubicBezTo>
                  <a:lnTo>
                    <a:pt x="109086" y="654505"/>
                  </a:lnTo>
                  <a:cubicBezTo>
                    <a:pt x="48839" y="654505"/>
                    <a:pt x="0" y="605666"/>
                    <a:pt x="0" y="545419"/>
                  </a:cubicBezTo>
                  <a:lnTo>
                    <a:pt x="0" y="109086"/>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0530" tIns="100530" rIns="100530" bIns="100530" numCol="1" spcCol="1270" anchor="ctr" anchorCtr="0">
              <a:noAutofit/>
            </a:bodyPr>
            <a:lstStyle/>
            <a:p>
              <a:pPr marL="0" lvl="0" indent="0" algn="ctr" defTabSz="800100">
                <a:lnSpc>
                  <a:spcPct val="90000"/>
                </a:lnSpc>
                <a:spcBef>
                  <a:spcPct val="0"/>
                </a:spcBef>
                <a:spcAft>
                  <a:spcPct val="35000"/>
                </a:spcAft>
                <a:buNone/>
              </a:pPr>
              <a:r>
                <a:rPr lang="en-GB" sz="3200" b="1" dirty="0"/>
                <a:t>1</a:t>
              </a:r>
              <a:endParaRPr lang="en-GB" sz="3200" b="1" kern="1200" dirty="0"/>
            </a:p>
          </p:txBody>
        </p:sp>
      </p:grpSp>
      <p:grpSp>
        <p:nvGrpSpPr>
          <p:cNvPr id="30" name="Group 29">
            <a:extLst>
              <a:ext uri="{FF2B5EF4-FFF2-40B4-BE49-F238E27FC236}">
                <a16:creationId xmlns:a16="http://schemas.microsoft.com/office/drawing/2014/main" xmlns="" id="{D3C0351E-1F78-4225-BCF1-54A31823A606}"/>
              </a:ext>
            </a:extLst>
          </p:cNvPr>
          <p:cNvGrpSpPr/>
          <p:nvPr/>
        </p:nvGrpSpPr>
        <p:grpSpPr>
          <a:xfrm>
            <a:off x="2138405" y="1052858"/>
            <a:ext cx="9786646" cy="743006"/>
            <a:chOff x="2138405" y="1052858"/>
            <a:chExt cx="9786646" cy="743006"/>
          </a:xfrm>
        </p:grpSpPr>
        <p:sp>
          <p:nvSpPr>
            <p:cNvPr id="11" name="Freeform: Shape 10">
              <a:extLst>
                <a:ext uri="{FF2B5EF4-FFF2-40B4-BE49-F238E27FC236}">
                  <a16:creationId xmlns:a16="http://schemas.microsoft.com/office/drawing/2014/main" xmlns="" id="{F98ECC4C-3E1D-42EB-9FFD-71F1196CBA2D}"/>
                </a:ext>
              </a:extLst>
            </p:cNvPr>
            <p:cNvSpPr/>
            <p:nvPr/>
          </p:nvSpPr>
          <p:spPr>
            <a:xfrm>
              <a:off x="2930013" y="1052858"/>
              <a:ext cx="8995038" cy="743006"/>
            </a:xfrm>
            <a:custGeom>
              <a:avLst/>
              <a:gdLst>
                <a:gd name="connsiteX0" fmla="*/ 0 w 8877052"/>
                <a:gd name="connsiteY0" fmla="*/ 109086 h 654505"/>
                <a:gd name="connsiteX1" fmla="*/ 109086 w 8877052"/>
                <a:gd name="connsiteY1" fmla="*/ 0 h 654505"/>
                <a:gd name="connsiteX2" fmla="*/ 8767966 w 8877052"/>
                <a:gd name="connsiteY2" fmla="*/ 0 h 654505"/>
                <a:gd name="connsiteX3" fmla="*/ 8877052 w 8877052"/>
                <a:gd name="connsiteY3" fmla="*/ 109086 h 654505"/>
                <a:gd name="connsiteX4" fmla="*/ 8877052 w 8877052"/>
                <a:gd name="connsiteY4" fmla="*/ 545419 h 654505"/>
                <a:gd name="connsiteX5" fmla="*/ 8767966 w 8877052"/>
                <a:gd name="connsiteY5" fmla="*/ 654505 h 654505"/>
                <a:gd name="connsiteX6" fmla="*/ 109086 w 8877052"/>
                <a:gd name="connsiteY6" fmla="*/ 654505 h 654505"/>
                <a:gd name="connsiteX7" fmla="*/ 0 w 8877052"/>
                <a:gd name="connsiteY7" fmla="*/ 545419 h 654505"/>
                <a:gd name="connsiteX8" fmla="*/ 0 w 8877052"/>
                <a:gd name="connsiteY8" fmla="*/ 109086 h 65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7052" h="654505">
                  <a:moveTo>
                    <a:pt x="0" y="109086"/>
                  </a:moveTo>
                  <a:cubicBezTo>
                    <a:pt x="0" y="48839"/>
                    <a:pt x="48839" y="0"/>
                    <a:pt x="109086" y="0"/>
                  </a:cubicBezTo>
                  <a:lnTo>
                    <a:pt x="8767966" y="0"/>
                  </a:lnTo>
                  <a:cubicBezTo>
                    <a:pt x="8828213" y="0"/>
                    <a:pt x="8877052" y="48839"/>
                    <a:pt x="8877052" y="109086"/>
                  </a:cubicBezTo>
                  <a:lnTo>
                    <a:pt x="8877052" y="545419"/>
                  </a:lnTo>
                  <a:cubicBezTo>
                    <a:pt x="8877052" y="605666"/>
                    <a:pt x="8828213" y="654505"/>
                    <a:pt x="8767966" y="654505"/>
                  </a:cubicBezTo>
                  <a:lnTo>
                    <a:pt x="109086" y="654505"/>
                  </a:lnTo>
                  <a:cubicBezTo>
                    <a:pt x="48839" y="654505"/>
                    <a:pt x="0" y="605666"/>
                    <a:pt x="0" y="545419"/>
                  </a:cubicBezTo>
                  <a:lnTo>
                    <a:pt x="0" y="109086"/>
                  </a:lnTo>
                  <a:close/>
                </a:path>
              </a:pathLst>
            </a:custGeom>
          </p:spPr>
          <p:style>
            <a:lnRef idx="2">
              <a:schemeClr val="lt1">
                <a:hueOff val="0"/>
                <a:satOff val="0"/>
                <a:lumOff val="0"/>
                <a:alphaOff val="0"/>
              </a:schemeClr>
            </a:lnRef>
            <a:fillRef idx="1">
              <a:schemeClr val="accent2">
                <a:hueOff val="-671015"/>
                <a:satOff val="6594"/>
                <a:lumOff val="896"/>
                <a:alphaOff val="0"/>
              </a:schemeClr>
            </a:fillRef>
            <a:effectRef idx="0">
              <a:schemeClr val="accent2">
                <a:hueOff val="-671015"/>
                <a:satOff val="6594"/>
                <a:lumOff val="896"/>
                <a:alphaOff val="0"/>
              </a:schemeClr>
            </a:effectRef>
            <a:fontRef idx="minor">
              <a:schemeClr val="lt1"/>
            </a:fontRef>
          </p:style>
          <p:txBody>
            <a:bodyPr spcFirstLastPara="0" vert="horz" wrap="square" lIns="100530" tIns="100530" rIns="100530" bIns="100530" numCol="1" spcCol="1270" anchor="ctr" anchorCtr="0">
              <a:noAutofit/>
            </a:bodyPr>
            <a:lstStyle/>
            <a:p>
              <a:pPr marL="0" lvl="0" indent="0" algn="l" defTabSz="800100">
                <a:lnSpc>
                  <a:spcPct val="90000"/>
                </a:lnSpc>
                <a:spcBef>
                  <a:spcPct val="0"/>
                </a:spcBef>
                <a:spcAft>
                  <a:spcPct val="35000"/>
                </a:spcAft>
                <a:buNone/>
              </a:pPr>
              <a:r>
                <a:rPr lang="en-GB" sz="1800" b="1" kern="1200" dirty="0"/>
                <a:t>I can have a relationship with the partner of my other parent without this changing my love for you. </a:t>
              </a:r>
              <a:endParaRPr lang="en-GB" sz="1800" kern="1200" dirty="0"/>
            </a:p>
          </p:txBody>
        </p:sp>
        <p:sp>
          <p:nvSpPr>
            <p:cNvPr id="19" name="Freeform: Shape 18">
              <a:extLst>
                <a:ext uri="{FF2B5EF4-FFF2-40B4-BE49-F238E27FC236}">
                  <a16:creationId xmlns:a16="http://schemas.microsoft.com/office/drawing/2014/main" xmlns="" id="{35359BA1-ABAB-4ED2-860D-2270169645D5}"/>
                </a:ext>
              </a:extLst>
            </p:cNvPr>
            <p:cNvSpPr/>
            <p:nvPr/>
          </p:nvSpPr>
          <p:spPr>
            <a:xfrm>
              <a:off x="2138405" y="1052858"/>
              <a:ext cx="642535" cy="743006"/>
            </a:xfrm>
            <a:custGeom>
              <a:avLst/>
              <a:gdLst>
                <a:gd name="connsiteX0" fmla="*/ 0 w 8877052"/>
                <a:gd name="connsiteY0" fmla="*/ 109086 h 654505"/>
                <a:gd name="connsiteX1" fmla="*/ 109086 w 8877052"/>
                <a:gd name="connsiteY1" fmla="*/ 0 h 654505"/>
                <a:gd name="connsiteX2" fmla="*/ 8767966 w 8877052"/>
                <a:gd name="connsiteY2" fmla="*/ 0 h 654505"/>
                <a:gd name="connsiteX3" fmla="*/ 8877052 w 8877052"/>
                <a:gd name="connsiteY3" fmla="*/ 109086 h 654505"/>
                <a:gd name="connsiteX4" fmla="*/ 8877052 w 8877052"/>
                <a:gd name="connsiteY4" fmla="*/ 545419 h 654505"/>
                <a:gd name="connsiteX5" fmla="*/ 8767966 w 8877052"/>
                <a:gd name="connsiteY5" fmla="*/ 654505 h 654505"/>
                <a:gd name="connsiteX6" fmla="*/ 109086 w 8877052"/>
                <a:gd name="connsiteY6" fmla="*/ 654505 h 654505"/>
                <a:gd name="connsiteX7" fmla="*/ 0 w 8877052"/>
                <a:gd name="connsiteY7" fmla="*/ 545419 h 654505"/>
                <a:gd name="connsiteX8" fmla="*/ 0 w 8877052"/>
                <a:gd name="connsiteY8" fmla="*/ 109086 h 65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7052" h="654505">
                  <a:moveTo>
                    <a:pt x="0" y="109086"/>
                  </a:moveTo>
                  <a:cubicBezTo>
                    <a:pt x="0" y="48839"/>
                    <a:pt x="48839" y="0"/>
                    <a:pt x="109086" y="0"/>
                  </a:cubicBezTo>
                  <a:lnTo>
                    <a:pt x="8767966" y="0"/>
                  </a:lnTo>
                  <a:cubicBezTo>
                    <a:pt x="8828213" y="0"/>
                    <a:pt x="8877052" y="48839"/>
                    <a:pt x="8877052" y="109086"/>
                  </a:cubicBezTo>
                  <a:lnTo>
                    <a:pt x="8877052" y="545419"/>
                  </a:lnTo>
                  <a:cubicBezTo>
                    <a:pt x="8877052" y="605666"/>
                    <a:pt x="8828213" y="654505"/>
                    <a:pt x="8767966" y="654505"/>
                  </a:cubicBezTo>
                  <a:lnTo>
                    <a:pt x="109086" y="654505"/>
                  </a:lnTo>
                  <a:cubicBezTo>
                    <a:pt x="48839" y="654505"/>
                    <a:pt x="0" y="605666"/>
                    <a:pt x="0" y="545419"/>
                  </a:cubicBezTo>
                  <a:lnTo>
                    <a:pt x="0" y="109086"/>
                  </a:lnTo>
                  <a:close/>
                </a:path>
              </a:pathLst>
            </a:custGeom>
          </p:spPr>
          <p:style>
            <a:lnRef idx="2">
              <a:schemeClr val="lt1">
                <a:hueOff val="0"/>
                <a:satOff val="0"/>
                <a:lumOff val="0"/>
                <a:alphaOff val="0"/>
              </a:schemeClr>
            </a:lnRef>
            <a:fillRef idx="1">
              <a:schemeClr val="accent2">
                <a:hueOff val="-671015"/>
                <a:satOff val="6594"/>
                <a:lumOff val="896"/>
                <a:alphaOff val="0"/>
              </a:schemeClr>
            </a:fillRef>
            <a:effectRef idx="0">
              <a:schemeClr val="accent2">
                <a:hueOff val="-671015"/>
                <a:satOff val="6594"/>
                <a:lumOff val="896"/>
                <a:alphaOff val="0"/>
              </a:schemeClr>
            </a:effectRef>
            <a:fontRef idx="minor">
              <a:schemeClr val="lt1"/>
            </a:fontRef>
          </p:style>
          <p:txBody>
            <a:bodyPr spcFirstLastPara="0" vert="horz" wrap="square" lIns="100530" tIns="100530" rIns="100530" bIns="100530" numCol="1" spcCol="1270" anchor="ctr" anchorCtr="0">
              <a:noAutofit/>
            </a:bodyPr>
            <a:lstStyle/>
            <a:p>
              <a:pPr marL="0" lvl="0" indent="0" algn="ctr" defTabSz="800100">
                <a:lnSpc>
                  <a:spcPct val="90000"/>
                </a:lnSpc>
                <a:spcBef>
                  <a:spcPct val="0"/>
                </a:spcBef>
                <a:spcAft>
                  <a:spcPct val="35000"/>
                </a:spcAft>
                <a:buNone/>
              </a:pPr>
              <a:r>
                <a:rPr lang="en-GB" sz="3200" b="1" kern="1200" dirty="0"/>
                <a:t>2</a:t>
              </a:r>
            </a:p>
          </p:txBody>
        </p:sp>
      </p:grpSp>
      <p:grpSp>
        <p:nvGrpSpPr>
          <p:cNvPr id="31" name="Group 30">
            <a:extLst>
              <a:ext uri="{FF2B5EF4-FFF2-40B4-BE49-F238E27FC236}">
                <a16:creationId xmlns:a16="http://schemas.microsoft.com/office/drawing/2014/main" xmlns="" id="{A2E0477A-D8D9-4426-83A7-4C20384C1519}"/>
              </a:ext>
            </a:extLst>
          </p:cNvPr>
          <p:cNvGrpSpPr/>
          <p:nvPr/>
        </p:nvGrpSpPr>
        <p:grpSpPr>
          <a:xfrm>
            <a:off x="2138405" y="1854714"/>
            <a:ext cx="9786646" cy="743006"/>
            <a:chOff x="2138405" y="1854714"/>
            <a:chExt cx="9786646" cy="743006"/>
          </a:xfrm>
        </p:grpSpPr>
        <p:sp>
          <p:nvSpPr>
            <p:cNvPr id="12" name="Freeform: Shape 11">
              <a:extLst>
                <a:ext uri="{FF2B5EF4-FFF2-40B4-BE49-F238E27FC236}">
                  <a16:creationId xmlns:a16="http://schemas.microsoft.com/office/drawing/2014/main" xmlns="" id="{9A8A54D1-DBF4-4FED-BFB3-D4DEC7C9BEA1}"/>
                </a:ext>
              </a:extLst>
            </p:cNvPr>
            <p:cNvSpPr/>
            <p:nvPr/>
          </p:nvSpPr>
          <p:spPr>
            <a:xfrm>
              <a:off x="2930013" y="1854714"/>
              <a:ext cx="8995038" cy="743006"/>
            </a:xfrm>
            <a:custGeom>
              <a:avLst/>
              <a:gdLst>
                <a:gd name="connsiteX0" fmla="*/ 0 w 8877052"/>
                <a:gd name="connsiteY0" fmla="*/ 109086 h 654505"/>
                <a:gd name="connsiteX1" fmla="*/ 109086 w 8877052"/>
                <a:gd name="connsiteY1" fmla="*/ 0 h 654505"/>
                <a:gd name="connsiteX2" fmla="*/ 8767966 w 8877052"/>
                <a:gd name="connsiteY2" fmla="*/ 0 h 654505"/>
                <a:gd name="connsiteX3" fmla="*/ 8877052 w 8877052"/>
                <a:gd name="connsiteY3" fmla="*/ 109086 h 654505"/>
                <a:gd name="connsiteX4" fmla="*/ 8877052 w 8877052"/>
                <a:gd name="connsiteY4" fmla="*/ 545419 h 654505"/>
                <a:gd name="connsiteX5" fmla="*/ 8767966 w 8877052"/>
                <a:gd name="connsiteY5" fmla="*/ 654505 h 654505"/>
                <a:gd name="connsiteX6" fmla="*/ 109086 w 8877052"/>
                <a:gd name="connsiteY6" fmla="*/ 654505 h 654505"/>
                <a:gd name="connsiteX7" fmla="*/ 0 w 8877052"/>
                <a:gd name="connsiteY7" fmla="*/ 545419 h 654505"/>
                <a:gd name="connsiteX8" fmla="*/ 0 w 8877052"/>
                <a:gd name="connsiteY8" fmla="*/ 109086 h 65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7052" h="654505">
                  <a:moveTo>
                    <a:pt x="0" y="109086"/>
                  </a:moveTo>
                  <a:cubicBezTo>
                    <a:pt x="0" y="48839"/>
                    <a:pt x="48839" y="0"/>
                    <a:pt x="109086" y="0"/>
                  </a:cubicBezTo>
                  <a:lnTo>
                    <a:pt x="8767966" y="0"/>
                  </a:lnTo>
                  <a:cubicBezTo>
                    <a:pt x="8828213" y="0"/>
                    <a:pt x="8877052" y="48839"/>
                    <a:pt x="8877052" y="109086"/>
                  </a:cubicBezTo>
                  <a:lnTo>
                    <a:pt x="8877052" y="545419"/>
                  </a:lnTo>
                  <a:cubicBezTo>
                    <a:pt x="8877052" y="605666"/>
                    <a:pt x="8828213" y="654505"/>
                    <a:pt x="8767966" y="654505"/>
                  </a:cubicBezTo>
                  <a:lnTo>
                    <a:pt x="109086" y="654505"/>
                  </a:lnTo>
                  <a:cubicBezTo>
                    <a:pt x="48839" y="654505"/>
                    <a:pt x="0" y="605666"/>
                    <a:pt x="0" y="545419"/>
                  </a:cubicBezTo>
                  <a:lnTo>
                    <a:pt x="0" y="109086"/>
                  </a:lnTo>
                  <a:close/>
                </a:path>
              </a:pathLst>
            </a:custGeom>
          </p:spPr>
          <p:style>
            <a:lnRef idx="2">
              <a:schemeClr val="lt1">
                <a:hueOff val="0"/>
                <a:satOff val="0"/>
                <a:lumOff val="0"/>
                <a:alphaOff val="0"/>
              </a:schemeClr>
            </a:lnRef>
            <a:fillRef idx="1">
              <a:schemeClr val="accent2">
                <a:hueOff val="-1342031"/>
                <a:satOff val="13187"/>
                <a:lumOff val="1793"/>
                <a:alphaOff val="0"/>
              </a:schemeClr>
            </a:fillRef>
            <a:effectRef idx="0">
              <a:schemeClr val="accent2">
                <a:hueOff val="-1342031"/>
                <a:satOff val="13187"/>
                <a:lumOff val="1793"/>
                <a:alphaOff val="0"/>
              </a:schemeClr>
            </a:effectRef>
            <a:fontRef idx="minor">
              <a:schemeClr val="lt1"/>
            </a:fontRef>
          </p:style>
          <p:txBody>
            <a:bodyPr spcFirstLastPara="0" vert="horz" wrap="square" lIns="100530" tIns="100530" rIns="100530" bIns="100530" numCol="1" spcCol="1270" anchor="ctr" anchorCtr="0">
              <a:noAutofit/>
            </a:bodyPr>
            <a:lstStyle/>
            <a:p>
              <a:pPr marL="0" lvl="0" indent="0" algn="l" defTabSz="800100">
                <a:lnSpc>
                  <a:spcPct val="90000"/>
                </a:lnSpc>
                <a:spcBef>
                  <a:spcPct val="0"/>
                </a:spcBef>
                <a:spcAft>
                  <a:spcPct val="35000"/>
                </a:spcAft>
                <a:buNone/>
              </a:pPr>
              <a:r>
                <a:rPr lang="en-GB" sz="1800" b="1" kern="1200" dirty="0"/>
                <a:t>Try to have good communication with my other parent because it will help me. Speak to them nicely. </a:t>
              </a:r>
              <a:endParaRPr lang="en-GB" sz="1800" kern="1200" dirty="0"/>
            </a:p>
          </p:txBody>
        </p:sp>
        <p:sp>
          <p:nvSpPr>
            <p:cNvPr id="20" name="Freeform: Shape 19">
              <a:extLst>
                <a:ext uri="{FF2B5EF4-FFF2-40B4-BE49-F238E27FC236}">
                  <a16:creationId xmlns:a16="http://schemas.microsoft.com/office/drawing/2014/main" xmlns="" id="{B56447D8-EC35-413D-9393-6848624AF7ED}"/>
                </a:ext>
              </a:extLst>
            </p:cNvPr>
            <p:cNvSpPr/>
            <p:nvPr/>
          </p:nvSpPr>
          <p:spPr>
            <a:xfrm>
              <a:off x="2138405" y="1854714"/>
              <a:ext cx="642535" cy="743006"/>
            </a:xfrm>
            <a:custGeom>
              <a:avLst/>
              <a:gdLst>
                <a:gd name="connsiteX0" fmla="*/ 0 w 8877052"/>
                <a:gd name="connsiteY0" fmla="*/ 109086 h 654505"/>
                <a:gd name="connsiteX1" fmla="*/ 109086 w 8877052"/>
                <a:gd name="connsiteY1" fmla="*/ 0 h 654505"/>
                <a:gd name="connsiteX2" fmla="*/ 8767966 w 8877052"/>
                <a:gd name="connsiteY2" fmla="*/ 0 h 654505"/>
                <a:gd name="connsiteX3" fmla="*/ 8877052 w 8877052"/>
                <a:gd name="connsiteY3" fmla="*/ 109086 h 654505"/>
                <a:gd name="connsiteX4" fmla="*/ 8877052 w 8877052"/>
                <a:gd name="connsiteY4" fmla="*/ 545419 h 654505"/>
                <a:gd name="connsiteX5" fmla="*/ 8767966 w 8877052"/>
                <a:gd name="connsiteY5" fmla="*/ 654505 h 654505"/>
                <a:gd name="connsiteX6" fmla="*/ 109086 w 8877052"/>
                <a:gd name="connsiteY6" fmla="*/ 654505 h 654505"/>
                <a:gd name="connsiteX7" fmla="*/ 0 w 8877052"/>
                <a:gd name="connsiteY7" fmla="*/ 545419 h 654505"/>
                <a:gd name="connsiteX8" fmla="*/ 0 w 8877052"/>
                <a:gd name="connsiteY8" fmla="*/ 109086 h 65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7052" h="654505">
                  <a:moveTo>
                    <a:pt x="0" y="109086"/>
                  </a:moveTo>
                  <a:cubicBezTo>
                    <a:pt x="0" y="48839"/>
                    <a:pt x="48839" y="0"/>
                    <a:pt x="109086" y="0"/>
                  </a:cubicBezTo>
                  <a:lnTo>
                    <a:pt x="8767966" y="0"/>
                  </a:lnTo>
                  <a:cubicBezTo>
                    <a:pt x="8828213" y="0"/>
                    <a:pt x="8877052" y="48839"/>
                    <a:pt x="8877052" y="109086"/>
                  </a:cubicBezTo>
                  <a:lnTo>
                    <a:pt x="8877052" y="545419"/>
                  </a:lnTo>
                  <a:cubicBezTo>
                    <a:pt x="8877052" y="605666"/>
                    <a:pt x="8828213" y="654505"/>
                    <a:pt x="8767966" y="654505"/>
                  </a:cubicBezTo>
                  <a:lnTo>
                    <a:pt x="109086" y="654505"/>
                  </a:lnTo>
                  <a:cubicBezTo>
                    <a:pt x="48839" y="654505"/>
                    <a:pt x="0" y="605666"/>
                    <a:pt x="0" y="545419"/>
                  </a:cubicBezTo>
                  <a:lnTo>
                    <a:pt x="0" y="109086"/>
                  </a:lnTo>
                  <a:close/>
                </a:path>
              </a:pathLst>
            </a:custGeom>
          </p:spPr>
          <p:style>
            <a:lnRef idx="2">
              <a:schemeClr val="lt1">
                <a:hueOff val="0"/>
                <a:satOff val="0"/>
                <a:lumOff val="0"/>
                <a:alphaOff val="0"/>
              </a:schemeClr>
            </a:lnRef>
            <a:fillRef idx="1">
              <a:schemeClr val="accent2">
                <a:hueOff val="-1342031"/>
                <a:satOff val="13187"/>
                <a:lumOff val="1793"/>
                <a:alphaOff val="0"/>
              </a:schemeClr>
            </a:fillRef>
            <a:effectRef idx="0">
              <a:schemeClr val="accent2">
                <a:hueOff val="-1342031"/>
                <a:satOff val="13187"/>
                <a:lumOff val="1793"/>
                <a:alphaOff val="0"/>
              </a:schemeClr>
            </a:effectRef>
            <a:fontRef idx="minor">
              <a:schemeClr val="lt1"/>
            </a:fontRef>
          </p:style>
          <p:txBody>
            <a:bodyPr spcFirstLastPara="0" vert="horz" wrap="square" lIns="100530" tIns="100530" rIns="100530" bIns="100530" numCol="1" spcCol="1270" anchor="ctr" anchorCtr="0">
              <a:noAutofit/>
            </a:bodyPr>
            <a:lstStyle/>
            <a:p>
              <a:pPr marL="0" lvl="0" indent="0" algn="ctr" defTabSz="800100">
                <a:lnSpc>
                  <a:spcPct val="90000"/>
                </a:lnSpc>
                <a:spcBef>
                  <a:spcPct val="0"/>
                </a:spcBef>
                <a:spcAft>
                  <a:spcPct val="35000"/>
                </a:spcAft>
                <a:buNone/>
              </a:pPr>
              <a:r>
                <a:rPr lang="en-GB" sz="3200" b="1" kern="1200" dirty="0"/>
                <a:t>3</a:t>
              </a:r>
            </a:p>
          </p:txBody>
        </p:sp>
      </p:grpSp>
      <p:grpSp>
        <p:nvGrpSpPr>
          <p:cNvPr id="32" name="Group 31">
            <a:extLst>
              <a:ext uri="{FF2B5EF4-FFF2-40B4-BE49-F238E27FC236}">
                <a16:creationId xmlns:a16="http://schemas.microsoft.com/office/drawing/2014/main" xmlns="" id="{9B36C32B-69C2-4060-9215-245F5A4C1594}"/>
              </a:ext>
            </a:extLst>
          </p:cNvPr>
          <p:cNvGrpSpPr/>
          <p:nvPr/>
        </p:nvGrpSpPr>
        <p:grpSpPr>
          <a:xfrm>
            <a:off x="2138405" y="2656569"/>
            <a:ext cx="9786646" cy="743006"/>
            <a:chOff x="2138405" y="2656569"/>
            <a:chExt cx="9786646" cy="743006"/>
          </a:xfrm>
        </p:grpSpPr>
        <p:sp>
          <p:nvSpPr>
            <p:cNvPr id="13" name="Freeform: Shape 12">
              <a:extLst>
                <a:ext uri="{FF2B5EF4-FFF2-40B4-BE49-F238E27FC236}">
                  <a16:creationId xmlns:a16="http://schemas.microsoft.com/office/drawing/2014/main" xmlns="" id="{CEA7FC0D-1F27-462F-8D2B-31887C3615BF}"/>
                </a:ext>
              </a:extLst>
            </p:cNvPr>
            <p:cNvSpPr/>
            <p:nvPr/>
          </p:nvSpPr>
          <p:spPr>
            <a:xfrm>
              <a:off x="2930013" y="2656569"/>
              <a:ext cx="8995038" cy="743006"/>
            </a:xfrm>
            <a:custGeom>
              <a:avLst/>
              <a:gdLst>
                <a:gd name="connsiteX0" fmla="*/ 0 w 8877052"/>
                <a:gd name="connsiteY0" fmla="*/ 109086 h 654505"/>
                <a:gd name="connsiteX1" fmla="*/ 109086 w 8877052"/>
                <a:gd name="connsiteY1" fmla="*/ 0 h 654505"/>
                <a:gd name="connsiteX2" fmla="*/ 8767966 w 8877052"/>
                <a:gd name="connsiteY2" fmla="*/ 0 h 654505"/>
                <a:gd name="connsiteX3" fmla="*/ 8877052 w 8877052"/>
                <a:gd name="connsiteY3" fmla="*/ 109086 h 654505"/>
                <a:gd name="connsiteX4" fmla="*/ 8877052 w 8877052"/>
                <a:gd name="connsiteY4" fmla="*/ 545419 h 654505"/>
                <a:gd name="connsiteX5" fmla="*/ 8767966 w 8877052"/>
                <a:gd name="connsiteY5" fmla="*/ 654505 h 654505"/>
                <a:gd name="connsiteX6" fmla="*/ 109086 w 8877052"/>
                <a:gd name="connsiteY6" fmla="*/ 654505 h 654505"/>
                <a:gd name="connsiteX7" fmla="*/ 0 w 8877052"/>
                <a:gd name="connsiteY7" fmla="*/ 545419 h 654505"/>
                <a:gd name="connsiteX8" fmla="*/ 0 w 8877052"/>
                <a:gd name="connsiteY8" fmla="*/ 109086 h 65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7052" h="654505">
                  <a:moveTo>
                    <a:pt x="0" y="109086"/>
                  </a:moveTo>
                  <a:cubicBezTo>
                    <a:pt x="0" y="48839"/>
                    <a:pt x="48839" y="0"/>
                    <a:pt x="109086" y="0"/>
                  </a:cubicBezTo>
                  <a:lnTo>
                    <a:pt x="8767966" y="0"/>
                  </a:lnTo>
                  <a:cubicBezTo>
                    <a:pt x="8828213" y="0"/>
                    <a:pt x="8877052" y="48839"/>
                    <a:pt x="8877052" y="109086"/>
                  </a:cubicBezTo>
                  <a:lnTo>
                    <a:pt x="8877052" y="545419"/>
                  </a:lnTo>
                  <a:cubicBezTo>
                    <a:pt x="8877052" y="605666"/>
                    <a:pt x="8828213" y="654505"/>
                    <a:pt x="8767966" y="654505"/>
                  </a:cubicBezTo>
                  <a:lnTo>
                    <a:pt x="109086" y="654505"/>
                  </a:lnTo>
                  <a:cubicBezTo>
                    <a:pt x="48839" y="654505"/>
                    <a:pt x="0" y="605666"/>
                    <a:pt x="0" y="545419"/>
                  </a:cubicBezTo>
                  <a:lnTo>
                    <a:pt x="0" y="109086"/>
                  </a:lnTo>
                  <a:close/>
                </a:path>
              </a:pathLst>
            </a:custGeom>
          </p:spPr>
          <p:style>
            <a:lnRef idx="2">
              <a:schemeClr val="lt1">
                <a:hueOff val="0"/>
                <a:satOff val="0"/>
                <a:lumOff val="0"/>
                <a:alphaOff val="0"/>
              </a:schemeClr>
            </a:lnRef>
            <a:fillRef idx="1">
              <a:schemeClr val="accent2">
                <a:hueOff val="-2013046"/>
                <a:satOff val="19781"/>
                <a:lumOff val="2689"/>
                <a:alphaOff val="0"/>
              </a:schemeClr>
            </a:fillRef>
            <a:effectRef idx="0">
              <a:schemeClr val="accent2">
                <a:hueOff val="-2013046"/>
                <a:satOff val="19781"/>
                <a:lumOff val="2689"/>
                <a:alphaOff val="0"/>
              </a:schemeClr>
            </a:effectRef>
            <a:fontRef idx="minor">
              <a:schemeClr val="lt1"/>
            </a:fontRef>
          </p:style>
          <p:txBody>
            <a:bodyPr spcFirstLastPara="0" vert="horz" wrap="square" lIns="100530" tIns="100530" rIns="100530" bIns="100530" numCol="1" spcCol="1270" anchor="ctr" anchorCtr="0">
              <a:noAutofit/>
            </a:bodyPr>
            <a:lstStyle/>
            <a:p>
              <a:pPr marL="0" lvl="0" indent="0" algn="l" defTabSz="800100">
                <a:lnSpc>
                  <a:spcPct val="90000"/>
                </a:lnSpc>
                <a:spcBef>
                  <a:spcPct val="0"/>
                </a:spcBef>
                <a:spcAft>
                  <a:spcPct val="35000"/>
                </a:spcAft>
                <a:buNone/>
              </a:pPr>
              <a:r>
                <a:rPr lang="en-GB" sz="1800" b="1" kern="1200" dirty="0"/>
                <a:t>Keep my other parent updated about my needs and what is happening for me.  I might need their help too.</a:t>
              </a:r>
              <a:endParaRPr lang="en-GB" sz="1800" kern="1200" dirty="0"/>
            </a:p>
          </p:txBody>
        </p:sp>
        <p:sp>
          <p:nvSpPr>
            <p:cNvPr id="21" name="Freeform: Shape 20">
              <a:extLst>
                <a:ext uri="{FF2B5EF4-FFF2-40B4-BE49-F238E27FC236}">
                  <a16:creationId xmlns:a16="http://schemas.microsoft.com/office/drawing/2014/main" xmlns="" id="{0CD1FC54-44DE-4F95-844B-E3477CCB95C3}"/>
                </a:ext>
              </a:extLst>
            </p:cNvPr>
            <p:cNvSpPr/>
            <p:nvPr/>
          </p:nvSpPr>
          <p:spPr>
            <a:xfrm>
              <a:off x="2138405" y="2656569"/>
              <a:ext cx="642535" cy="743006"/>
            </a:xfrm>
            <a:custGeom>
              <a:avLst/>
              <a:gdLst>
                <a:gd name="connsiteX0" fmla="*/ 0 w 8877052"/>
                <a:gd name="connsiteY0" fmla="*/ 109086 h 654505"/>
                <a:gd name="connsiteX1" fmla="*/ 109086 w 8877052"/>
                <a:gd name="connsiteY1" fmla="*/ 0 h 654505"/>
                <a:gd name="connsiteX2" fmla="*/ 8767966 w 8877052"/>
                <a:gd name="connsiteY2" fmla="*/ 0 h 654505"/>
                <a:gd name="connsiteX3" fmla="*/ 8877052 w 8877052"/>
                <a:gd name="connsiteY3" fmla="*/ 109086 h 654505"/>
                <a:gd name="connsiteX4" fmla="*/ 8877052 w 8877052"/>
                <a:gd name="connsiteY4" fmla="*/ 545419 h 654505"/>
                <a:gd name="connsiteX5" fmla="*/ 8767966 w 8877052"/>
                <a:gd name="connsiteY5" fmla="*/ 654505 h 654505"/>
                <a:gd name="connsiteX6" fmla="*/ 109086 w 8877052"/>
                <a:gd name="connsiteY6" fmla="*/ 654505 h 654505"/>
                <a:gd name="connsiteX7" fmla="*/ 0 w 8877052"/>
                <a:gd name="connsiteY7" fmla="*/ 545419 h 654505"/>
                <a:gd name="connsiteX8" fmla="*/ 0 w 8877052"/>
                <a:gd name="connsiteY8" fmla="*/ 109086 h 65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7052" h="654505">
                  <a:moveTo>
                    <a:pt x="0" y="109086"/>
                  </a:moveTo>
                  <a:cubicBezTo>
                    <a:pt x="0" y="48839"/>
                    <a:pt x="48839" y="0"/>
                    <a:pt x="109086" y="0"/>
                  </a:cubicBezTo>
                  <a:lnTo>
                    <a:pt x="8767966" y="0"/>
                  </a:lnTo>
                  <a:cubicBezTo>
                    <a:pt x="8828213" y="0"/>
                    <a:pt x="8877052" y="48839"/>
                    <a:pt x="8877052" y="109086"/>
                  </a:cubicBezTo>
                  <a:lnTo>
                    <a:pt x="8877052" y="545419"/>
                  </a:lnTo>
                  <a:cubicBezTo>
                    <a:pt x="8877052" y="605666"/>
                    <a:pt x="8828213" y="654505"/>
                    <a:pt x="8767966" y="654505"/>
                  </a:cubicBezTo>
                  <a:lnTo>
                    <a:pt x="109086" y="654505"/>
                  </a:lnTo>
                  <a:cubicBezTo>
                    <a:pt x="48839" y="654505"/>
                    <a:pt x="0" y="605666"/>
                    <a:pt x="0" y="545419"/>
                  </a:cubicBezTo>
                  <a:lnTo>
                    <a:pt x="0" y="109086"/>
                  </a:lnTo>
                  <a:close/>
                </a:path>
              </a:pathLst>
            </a:custGeom>
          </p:spPr>
          <p:style>
            <a:lnRef idx="2">
              <a:schemeClr val="lt1">
                <a:hueOff val="0"/>
                <a:satOff val="0"/>
                <a:lumOff val="0"/>
                <a:alphaOff val="0"/>
              </a:schemeClr>
            </a:lnRef>
            <a:fillRef idx="1">
              <a:schemeClr val="accent2">
                <a:hueOff val="-2013046"/>
                <a:satOff val="19781"/>
                <a:lumOff val="2689"/>
                <a:alphaOff val="0"/>
              </a:schemeClr>
            </a:fillRef>
            <a:effectRef idx="0">
              <a:schemeClr val="accent2">
                <a:hueOff val="-2013046"/>
                <a:satOff val="19781"/>
                <a:lumOff val="2689"/>
                <a:alphaOff val="0"/>
              </a:schemeClr>
            </a:effectRef>
            <a:fontRef idx="minor">
              <a:schemeClr val="lt1"/>
            </a:fontRef>
          </p:style>
          <p:txBody>
            <a:bodyPr spcFirstLastPara="0" vert="horz" wrap="square" lIns="100530" tIns="100530" rIns="100530" bIns="100530" numCol="1" spcCol="1270" anchor="ctr" anchorCtr="0">
              <a:noAutofit/>
            </a:bodyPr>
            <a:lstStyle/>
            <a:p>
              <a:pPr marL="0" lvl="0" indent="0" algn="ctr" defTabSz="800100">
                <a:lnSpc>
                  <a:spcPct val="90000"/>
                </a:lnSpc>
                <a:spcBef>
                  <a:spcPct val="0"/>
                </a:spcBef>
                <a:spcAft>
                  <a:spcPct val="35000"/>
                </a:spcAft>
                <a:buNone/>
              </a:pPr>
              <a:r>
                <a:rPr lang="en-GB" sz="3200" b="1" kern="1200" dirty="0"/>
                <a:t>4</a:t>
              </a:r>
            </a:p>
          </p:txBody>
        </p:sp>
      </p:grpSp>
      <p:grpSp>
        <p:nvGrpSpPr>
          <p:cNvPr id="33" name="Group 32">
            <a:extLst>
              <a:ext uri="{FF2B5EF4-FFF2-40B4-BE49-F238E27FC236}">
                <a16:creationId xmlns:a16="http://schemas.microsoft.com/office/drawing/2014/main" xmlns="" id="{393DB82E-544C-4C43-AA37-520276223F37}"/>
              </a:ext>
            </a:extLst>
          </p:cNvPr>
          <p:cNvGrpSpPr/>
          <p:nvPr/>
        </p:nvGrpSpPr>
        <p:grpSpPr>
          <a:xfrm>
            <a:off x="2138405" y="3458424"/>
            <a:ext cx="9786646" cy="743006"/>
            <a:chOff x="2138405" y="3458424"/>
            <a:chExt cx="9786646" cy="743006"/>
          </a:xfrm>
        </p:grpSpPr>
        <p:sp>
          <p:nvSpPr>
            <p:cNvPr id="14" name="Freeform: Shape 13">
              <a:extLst>
                <a:ext uri="{FF2B5EF4-FFF2-40B4-BE49-F238E27FC236}">
                  <a16:creationId xmlns:a16="http://schemas.microsoft.com/office/drawing/2014/main" xmlns="" id="{BE644981-4642-448A-A6D3-336E846C50E4}"/>
                </a:ext>
              </a:extLst>
            </p:cNvPr>
            <p:cNvSpPr/>
            <p:nvPr/>
          </p:nvSpPr>
          <p:spPr>
            <a:xfrm>
              <a:off x="2930013" y="3458424"/>
              <a:ext cx="8995038" cy="743006"/>
            </a:xfrm>
            <a:custGeom>
              <a:avLst/>
              <a:gdLst>
                <a:gd name="connsiteX0" fmla="*/ 0 w 8877052"/>
                <a:gd name="connsiteY0" fmla="*/ 109086 h 654505"/>
                <a:gd name="connsiteX1" fmla="*/ 109086 w 8877052"/>
                <a:gd name="connsiteY1" fmla="*/ 0 h 654505"/>
                <a:gd name="connsiteX2" fmla="*/ 8767966 w 8877052"/>
                <a:gd name="connsiteY2" fmla="*/ 0 h 654505"/>
                <a:gd name="connsiteX3" fmla="*/ 8877052 w 8877052"/>
                <a:gd name="connsiteY3" fmla="*/ 109086 h 654505"/>
                <a:gd name="connsiteX4" fmla="*/ 8877052 w 8877052"/>
                <a:gd name="connsiteY4" fmla="*/ 545419 h 654505"/>
                <a:gd name="connsiteX5" fmla="*/ 8767966 w 8877052"/>
                <a:gd name="connsiteY5" fmla="*/ 654505 h 654505"/>
                <a:gd name="connsiteX6" fmla="*/ 109086 w 8877052"/>
                <a:gd name="connsiteY6" fmla="*/ 654505 h 654505"/>
                <a:gd name="connsiteX7" fmla="*/ 0 w 8877052"/>
                <a:gd name="connsiteY7" fmla="*/ 545419 h 654505"/>
                <a:gd name="connsiteX8" fmla="*/ 0 w 8877052"/>
                <a:gd name="connsiteY8" fmla="*/ 109086 h 65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7052" h="654505">
                  <a:moveTo>
                    <a:pt x="0" y="109086"/>
                  </a:moveTo>
                  <a:cubicBezTo>
                    <a:pt x="0" y="48839"/>
                    <a:pt x="48839" y="0"/>
                    <a:pt x="109086" y="0"/>
                  </a:cubicBezTo>
                  <a:lnTo>
                    <a:pt x="8767966" y="0"/>
                  </a:lnTo>
                  <a:cubicBezTo>
                    <a:pt x="8828213" y="0"/>
                    <a:pt x="8877052" y="48839"/>
                    <a:pt x="8877052" y="109086"/>
                  </a:cubicBezTo>
                  <a:lnTo>
                    <a:pt x="8877052" y="545419"/>
                  </a:lnTo>
                  <a:cubicBezTo>
                    <a:pt x="8877052" y="605666"/>
                    <a:pt x="8828213" y="654505"/>
                    <a:pt x="8767966" y="654505"/>
                  </a:cubicBezTo>
                  <a:lnTo>
                    <a:pt x="109086" y="654505"/>
                  </a:lnTo>
                  <a:cubicBezTo>
                    <a:pt x="48839" y="654505"/>
                    <a:pt x="0" y="605666"/>
                    <a:pt x="0" y="545419"/>
                  </a:cubicBezTo>
                  <a:lnTo>
                    <a:pt x="0" y="109086"/>
                  </a:lnTo>
                  <a:close/>
                </a:path>
              </a:pathLst>
            </a:custGeom>
          </p:spPr>
          <p:style>
            <a:lnRef idx="2">
              <a:schemeClr val="lt1">
                <a:hueOff val="0"/>
                <a:satOff val="0"/>
                <a:lumOff val="0"/>
                <a:alphaOff val="0"/>
              </a:schemeClr>
            </a:lnRef>
            <a:fillRef idx="1">
              <a:schemeClr val="accent2">
                <a:hueOff val="-2684061"/>
                <a:satOff val="26375"/>
                <a:lumOff val="3585"/>
                <a:alphaOff val="0"/>
              </a:schemeClr>
            </a:fillRef>
            <a:effectRef idx="0">
              <a:schemeClr val="accent2">
                <a:hueOff val="-2684061"/>
                <a:satOff val="26375"/>
                <a:lumOff val="3585"/>
                <a:alphaOff val="0"/>
              </a:schemeClr>
            </a:effectRef>
            <a:fontRef idx="minor">
              <a:schemeClr val="lt1"/>
            </a:fontRef>
          </p:style>
          <p:txBody>
            <a:bodyPr spcFirstLastPara="0" vert="horz" wrap="square" lIns="100530" tIns="100530" rIns="100530" bIns="100530" numCol="1" spcCol="1270" anchor="ctr" anchorCtr="0">
              <a:noAutofit/>
            </a:bodyPr>
            <a:lstStyle/>
            <a:p>
              <a:pPr marL="0" lvl="0" indent="0" algn="l" defTabSz="800100">
                <a:lnSpc>
                  <a:spcPct val="90000"/>
                </a:lnSpc>
                <a:spcBef>
                  <a:spcPct val="0"/>
                </a:spcBef>
                <a:spcAft>
                  <a:spcPct val="35000"/>
                </a:spcAft>
                <a:buNone/>
              </a:pPr>
              <a:r>
                <a:rPr lang="en-GB" sz="1800" b="1" kern="1200" dirty="0"/>
                <a:t>Don’t say bad things about my other parent, especially if I can hear. Remember I can often overhear your conversations or see your social media comments. </a:t>
              </a:r>
              <a:endParaRPr lang="en-GB" sz="1800" kern="1200" dirty="0"/>
            </a:p>
          </p:txBody>
        </p:sp>
        <p:sp>
          <p:nvSpPr>
            <p:cNvPr id="22" name="Freeform: Shape 21">
              <a:extLst>
                <a:ext uri="{FF2B5EF4-FFF2-40B4-BE49-F238E27FC236}">
                  <a16:creationId xmlns:a16="http://schemas.microsoft.com/office/drawing/2014/main" xmlns="" id="{CE29D700-C027-43E4-8BF8-30B2B2C810A8}"/>
                </a:ext>
              </a:extLst>
            </p:cNvPr>
            <p:cNvSpPr/>
            <p:nvPr/>
          </p:nvSpPr>
          <p:spPr>
            <a:xfrm>
              <a:off x="2138405" y="3458424"/>
              <a:ext cx="642535" cy="743006"/>
            </a:xfrm>
            <a:custGeom>
              <a:avLst/>
              <a:gdLst>
                <a:gd name="connsiteX0" fmla="*/ 0 w 8877052"/>
                <a:gd name="connsiteY0" fmla="*/ 109086 h 654505"/>
                <a:gd name="connsiteX1" fmla="*/ 109086 w 8877052"/>
                <a:gd name="connsiteY1" fmla="*/ 0 h 654505"/>
                <a:gd name="connsiteX2" fmla="*/ 8767966 w 8877052"/>
                <a:gd name="connsiteY2" fmla="*/ 0 h 654505"/>
                <a:gd name="connsiteX3" fmla="*/ 8877052 w 8877052"/>
                <a:gd name="connsiteY3" fmla="*/ 109086 h 654505"/>
                <a:gd name="connsiteX4" fmla="*/ 8877052 w 8877052"/>
                <a:gd name="connsiteY4" fmla="*/ 545419 h 654505"/>
                <a:gd name="connsiteX5" fmla="*/ 8767966 w 8877052"/>
                <a:gd name="connsiteY5" fmla="*/ 654505 h 654505"/>
                <a:gd name="connsiteX6" fmla="*/ 109086 w 8877052"/>
                <a:gd name="connsiteY6" fmla="*/ 654505 h 654505"/>
                <a:gd name="connsiteX7" fmla="*/ 0 w 8877052"/>
                <a:gd name="connsiteY7" fmla="*/ 545419 h 654505"/>
                <a:gd name="connsiteX8" fmla="*/ 0 w 8877052"/>
                <a:gd name="connsiteY8" fmla="*/ 109086 h 65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7052" h="654505">
                  <a:moveTo>
                    <a:pt x="0" y="109086"/>
                  </a:moveTo>
                  <a:cubicBezTo>
                    <a:pt x="0" y="48839"/>
                    <a:pt x="48839" y="0"/>
                    <a:pt x="109086" y="0"/>
                  </a:cubicBezTo>
                  <a:lnTo>
                    <a:pt x="8767966" y="0"/>
                  </a:lnTo>
                  <a:cubicBezTo>
                    <a:pt x="8828213" y="0"/>
                    <a:pt x="8877052" y="48839"/>
                    <a:pt x="8877052" y="109086"/>
                  </a:cubicBezTo>
                  <a:lnTo>
                    <a:pt x="8877052" y="545419"/>
                  </a:lnTo>
                  <a:cubicBezTo>
                    <a:pt x="8877052" y="605666"/>
                    <a:pt x="8828213" y="654505"/>
                    <a:pt x="8767966" y="654505"/>
                  </a:cubicBezTo>
                  <a:lnTo>
                    <a:pt x="109086" y="654505"/>
                  </a:lnTo>
                  <a:cubicBezTo>
                    <a:pt x="48839" y="654505"/>
                    <a:pt x="0" y="605666"/>
                    <a:pt x="0" y="545419"/>
                  </a:cubicBezTo>
                  <a:lnTo>
                    <a:pt x="0" y="109086"/>
                  </a:lnTo>
                  <a:close/>
                </a:path>
              </a:pathLst>
            </a:custGeom>
          </p:spPr>
          <p:style>
            <a:lnRef idx="2">
              <a:schemeClr val="lt1">
                <a:hueOff val="0"/>
                <a:satOff val="0"/>
                <a:lumOff val="0"/>
                <a:alphaOff val="0"/>
              </a:schemeClr>
            </a:lnRef>
            <a:fillRef idx="1">
              <a:schemeClr val="accent2">
                <a:hueOff val="-2684061"/>
                <a:satOff val="26375"/>
                <a:lumOff val="3585"/>
                <a:alphaOff val="0"/>
              </a:schemeClr>
            </a:fillRef>
            <a:effectRef idx="0">
              <a:schemeClr val="accent2">
                <a:hueOff val="-2684061"/>
                <a:satOff val="26375"/>
                <a:lumOff val="3585"/>
                <a:alphaOff val="0"/>
              </a:schemeClr>
            </a:effectRef>
            <a:fontRef idx="minor">
              <a:schemeClr val="lt1"/>
            </a:fontRef>
          </p:style>
          <p:txBody>
            <a:bodyPr spcFirstLastPara="0" vert="horz" wrap="square" lIns="100530" tIns="100530" rIns="100530" bIns="100530" numCol="1" spcCol="1270" anchor="ctr" anchorCtr="0">
              <a:noAutofit/>
            </a:bodyPr>
            <a:lstStyle/>
            <a:p>
              <a:pPr marL="0" lvl="0" indent="0" algn="ctr" defTabSz="800100">
                <a:lnSpc>
                  <a:spcPct val="90000"/>
                </a:lnSpc>
                <a:spcBef>
                  <a:spcPct val="0"/>
                </a:spcBef>
                <a:spcAft>
                  <a:spcPct val="35000"/>
                </a:spcAft>
                <a:buNone/>
              </a:pPr>
              <a:r>
                <a:rPr lang="en-GB" sz="3200" b="1" kern="1200" dirty="0"/>
                <a:t>5</a:t>
              </a:r>
            </a:p>
          </p:txBody>
        </p:sp>
      </p:grpSp>
      <p:grpSp>
        <p:nvGrpSpPr>
          <p:cNvPr id="34" name="Group 33">
            <a:extLst>
              <a:ext uri="{FF2B5EF4-FFF2-40B4-BE49-F238E27FC236}">
                <a16:creationId xmlns:a16="http://schemas.microsoft.com/office/drawing/2014/main" xmlns="" id="{8834BF87-2E59-45DE-94B2-B90F22AA0566}"/>
              </a:ext>
            </a:extLst>
          </p:cNvPr>
          <p:cNvGrpSpPr/>
          <p:nvPr/>
        </p:nvGrpSpPr>
        <p:grpSpPr>
          <a:xfrm>
            <a:off x="2138405" y="4260281"/>
            <a:ext cx="9786646" cy="743006"/>
            <a:chOff x="2138405" y="4260281"/>
            <a:chExt cx="9786646" cy="743006"/>
          </a:xfrm>
        </p:grpSpPr>
        <p:sp>
          <p:nvSpPr>
            <p:cNvPr id="15" name="Freeform: Shape 14">
              <a:extLst>
                <a:ext uri="{FF2B5EF4-FFF2-40B4-BE49-F238E27FC236}">
                  <a16:creationId xmlns:a16="http://schemas.microsoft.com/office/drawing/2014/main" xmlns="" id="{03687882-E758-44FF-83A5-3936DFE9BF76}"/>
                </a:ext>
              </a:extLst>
            </p:cNvPr>
            <p:cNvSpPr/>
            <p:nvPr/>
          </p:nvSpPr>
          <p:spPr>
            <a:xfrm>
              <a:off x="2930013" y="4260281"/>
              <a:ext cx="8995038" cy="743006"/>
            </a:xfrm>
            <a:custGeom>
              <a:avLst/>
              <a:gdLst>
                <a:gd name="connsiteX0" fmla="*/ 0 w 8877052"/>
                <a:gd name="connsiteY0" fmla="*/ 109086 h 654505"/>
                <a:gd name="connsiteX1" fmla="*/ 109086 w 8877052"/>
                <a:gd name="connsiteY1" fmla="*/ 0 h 654505"/>
                <a:gd name="connsiteX2" fmla="*/ 8767966 w 8877052"/>
                <a:gd name="connsiteY2" fmla="*/ 0 h 654505"/>
                <a:gd name="connsiteX3" fmla="*/ 8877052 w 8877052"/>
                <a:gd name="connsiteY3" fmla="*/ 109086 h 654505"/>
                <a:gd name="connsiteX4" fmla="*/ 8877052 w 8877052"/>
                <a:gd name="connsiteY4" fmla="*/ 545419 h 654505"/>
                <a:gd name="connsiteX5" fmla="*/ 8767966 w 8877052"/>
                <a:gd name="connsiteY5" fmla="*/ 654505 h 654505"/>
                <a:gd name="connsiteX6" fmla="*/ 109086 w 8877052"/>
                <a:gd name="connsiteY6" fmla="*/ 654505 h 654505"/>
                <a:gd name="connsiteX7" fmla="*/ 0 w 8877052"/>
                <a:gd name="connsiteY7" fmla="*/ 545419 h 654505"/>
                <a:gd name="connsiteX8" fmla="*/ 0 w 8877052"/>
                <a:gd name="connsiteY8" fmla="*/ 109086 h 65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7052" h="654505">
                  <a:moveTo>
                    <a:pt x="0" y="109086"/>
                  </a:moveTo>
                  <a:cubicBezTo>
                    <a:pt x="0" y="48839"/>
                    <a:pt x="48839" y="0"/>
                    <a:pt x="109086" y="0"/>
                  </a:cubicBezTo>
                  <a:lnTo>
                    <a:pt x="8767966" y="0"/>
                  </a:lnTo>
                  <a:cubicBezTo>
                    <a:pt x="8828213" y="0"/>
                    <a:pt x="8877052" y="48839"/>
                    <a:pt x="8877052" y="109086"/>
                  </a:cubicBezTo>
                  <a:lnTo>
                    <a:pt x="8877052" y="545419"/>
                  </a:lnTo>
                  <a:cubicBezTo>
                    <a:pt x="8877052" y="605666"/>
                    <a:pt x="8828213" y="654505"/>
                    <a:pt x="8767966" y="654505"/>
                  </a:cubicBezTo>
                  <a:lnTo>
                    <a:pt x="109086" y="654505"/>
                  </a:lnTo>
                  <a:cubicBezTo>
                    <a:pt x="48839" y="654505"/>
                    <a:pt x="0" y="605666"/>
                    <a:pt x="0" y="545419"/>
                  </a:cubicBezTo>
                  <a:lnTo>
                    <a:pt x="0" y="109086"/>
                  </a:lnTo>
                  <a:close/>
                </a:path>
              </a:pathLst>
            </a:custGeom>
          </p:spPr>
          <p:style>
            <a:lnRef idx="2">
              <a:schemeClr val="lt1">
                <a:hueOff val="0"/>
                <a:satOff val="0"/>
                <a:lumOff val="0"/>
                <a:alphaOff val="0"/>
              </a:schemeClr>
            </a:lnRef>
            <a:fillRef idx="1">
              <a:schemeClr val="accent2">
                <a:hueOff val="-3355076"/>
                <a:satOff val="32969"/>
                <a:lumOff val="4481"/>
                <a:alphaOff val="0"/>
              </a:schemeClr>
            </a:fillRef>
            <a:effectRef idx="0">
              <a:schemeClr val="accent2">
                <a:hueOff val="-3355076"/>
                <a:satOff val="32969"/>
                <a:lumOff val="4481"/>
                <a:alphaOff val="0"/>
              </a:schemeClr>
            </a:effectRef>
            <a:fontRef idx="minor">
              <a:schemeClr val="lt1"/>
            </a:fontRef>
          </p:style>
          <p:txBody>
            <a:bodyPr spcFirstLastPara="0" vert="horz" wrap="square" lIns="100530" tIns="100530" rIns="100530" bIns="100530" numCol="1" spcCol="1270" anchor="ctr" anchorCtr="0">
              <a:noAutofit/>
            </a:bodyPr>
            <a:lstStyle/>
            <a:p>
              <a:pPr marL="0" lvl="0" indent="0" algn="l" defTabSz="800100">
                <a:lnSpc>
                  <a:spcPct val="90000"/>
                </a:lnSpc>
                <a:spcBef>
                  <a:spcPct val="0"/>
                </a:spcBef>
                <a:spcAft>
                  <a:spcPct val="35000"/>
                </a:spcAft>
                <a:buNone/>
              </a:pPr>
              <a:r>
                <a:rPr lang="en-GB" sz="1800" b="1" kern="1200" dirty="0"/>
                <a:t>Remember it is ok for me to love and have a relationship with my other parent.</a:t>
              </a:r>
              <a:endParaRPr lang="en-GB" sz="1800" kern="1200" dirty="0"/>
            </a:p>
          </p:txBody>
        </p:sp>
        <p:sp>
          <p:nvSpPr>
            <p:cNvPr id="23" name="Freeform: Shape 22">
              <a:extLst>
                <a:ext uri="{FF2B5EF4-FFF2-40B4-BE49-F238E27FC236}">
                  <a16:creationId xmlns:a16="http://schemas.microsoft.com/office/drawing/2014/main" xmlns="" id="{E026D2C3-27C4-4178-BFBF-40D18D76A630}"/>
                </a:ext>
              </a:extLst>
            </p:cNvPr>
            <p:cNvSpPr/>
            <p:nvPr/>
          </p:nvSpPr>
          <p:spPr>
            <a:xfrm>
              <a:off x="2138405" y="4260281"/>
              <a:ext cx="642535" cy="743006"/>
            </a:xfrm>
            <a:custGeom>
              <a:avLst/>
              <a:gdLst>
                <a:gd name="connsiteX0" fmla="*/ 0 w 8877052"/>
                <a:gd name="connsiteY0" fmla="*/ 109086 h 654505"/>
                <a:gd name="connsiteX1" fmla="*/ 109086 w 8877052"/>
                <a:gd name="connsiteY1" fmla="*/ 0 h 654505"/>
                <a:gd name="connsiteX2" fmla="*/ 8767966 w 8877052"/>
                <a:gd name="connsiteY2" fmla="*/ 0 h 654505"/>
                <a:gd name="connsiteX3" fmla="*/ 8877052 w 8877052"/>
                <a:gd name="connsiteY3" fmla="*/ 109086 h 654505"/>
                <a:gd name="connsiteX4" fmla="*/ 8877052 w 8877052"/>
                <a:gd name="connsiteY4" fmla="*/ 545419 h 654505"/>
                <a:gd name="connsiteX5" fmla="*/ 8767966 w 8877052"/>
                <a:gd name="connsiteY5" fmla="*/ 654505 h 654505"/>
                <a:gd name="connsiteX6" fmla="*/ 109086 w 8877052"/>
                <a:gd name="connsiteY6" fmla="*/ 654505 h 654505"/>
                <a:gd name="connsiteX7" fmla="*/ 0 w 8877052"/>
                <a:gd name="connsiteY7" fmla="*/ 545419 h 654505"/>
                <a:gd name="connsiteX8" fmla="*/ 0 w 8877052"/>
                <a:gd name="connsiteY8" fmla="*/ 109086 h 65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7052" h="654505">
                  <a:moveTo>
                    <a:pt x="0" y="109086"/>
                  </a:moveTo>
                  <a:cubicBezTo>
                    <a:pt x="0" y="48839"/>
                    <a:pt x="48839" y="0"/>
                    <a:pt x="109086" y="0"/>
                  </a:cubicBezTo>
                  <a:lnTo>
                    <a:pt x="8767966" y="0"/>
                  </a:lnTo>
                  <a:cubicBezTo>
                    <a:pt x="8828213" y="0"/>
                    <a:pt x="8877052" y="48839"/>
                    <a:pt x="8877052" y="109086"/>
                  </a:cubicBezTo>
                  <a:lnTo>
                    <a:pt x="8877052" y="545419"/>
                  </a:lnTo>
                  <a:cubicBezTo>
                    <a:pt x="8877052" y="605666"/>
                    <a:pt x="8828213" y="654505"/>
                    <a:pt x="8767966" y="654505"/>
                  </a:cubicBezTo>
                  <a:lnTo>
                    <a:pt x="109086" y="654505"/>
                  </a:lnTo>
                  <a:cubicBezTo>
                    <a:pt x="48839" y="654505"/>
                    <a:pt x="0" y="605666"/>
                    <a:pt x="0" y="545419"/>
                  </a:cubicBezTo>
                  <a:lnTo>
                    <a:pt x="0" y="109086"/>
                  </a:lnTo>
                  <a:close/>
                </a:path>
              </a:pathLst>
            </a:custGeom>
          </p:spPr>
          <p:style>
            <a:lnRef idx="2">
              <a:schemeClr val="lt1">
                <a:hueOff val="0"/>
                <a:satOff val="0"/>
                <a:lumOff val="0"/>
                <a:alphaOff val="0"/>
              </a:schemeClr>
            </a:lnRef>
            <a:fillRef idx="1">
              <a:schemeClr val="accent2">
                <a:hueOff val="-3355076"/>
                <a:satOff val="32969"/>
                <a:lumOff val="4481"/>
                <a:alphaOff val="0"/>
              </a:schemeClr>
            </a:fillRef>
            <a:effectRef idx="0">
              <a:schemeClr val="accent2">
                <a:hueOff val="-3355076"/>
                <a:satOff val="32969"/>
                <a:lumOff val="4481"/>
                <a:alphaOff val="0"/>
              </a:schemeClr>
            </a:effectRef>
            <a:fontRef idx="minor">
              <a:schemeClr val="lt1"/>
            </a:fontRef>
          </p:style>
          <p:txBody>
            <a:bodyPr spcFirstLastPara="0" vert="horz" wrap="square" lIns="100530" tIns="100530" rIns="100530" bIns="100530" numCol="1" spcCol="1270" anchor="ctr" anchorCtr="0">
              <a:noAutofit/>
            </a:bodyPr>
            <a:lstStyle/>
            <a:p>
              <a:pPr marL="0" lvl="0" indent="0" algn="ctr" defTabSz="800100">
                <a:lnSpc>
                  <a:spcPct val="90000"/>
                </a:lnSpc>
                <a:spcBef>
                  <a:spcPct val="0"/>
                </a:spcBef>
                <a:spcAft>
                  <a:spcPct val="35000"/>
                </a:spcAft>
                <a:buNone/>
              </a:pPr>
              <a:r>
                <a:rPr lang="en-GB" sz="3200" b="1" kern="1200" dirty="0"/>
                <a:t>6</a:t>
              </a:r>
            </a:p>
          </p:txBody>
        </p:sp>
      </p:grpSp>
      <p:grpSp>
        <p:nvGrpSpPr>
          <p:cNvPr id="35" name="Group 34">
            <a:extLst>
              <a:ext uri="{FF2B5EF4-FFF2-40B4-BE49-F238E27FC236}">
                <a16:creationId xmlns:a16="http://schemas.microsoft.com/office/drawing/2014/main" xmlns="" id="{6E376C40-FB7E-4BEC-93D9-DE8BF7AD713A}"/>
              </a:ext>
            </a:extLst>
          </p:cNvPr>
          <p:cNvGrpSpPr/>
          <p:nvPr/>
        </p:nvGrpSpPr>
        <p:grpSpPr>
          <a:xfrm>
            <a:off x="2138405" y="5062136"/>
            <a:ext cx="9786646" cy="743006"/>
            <a:chOff x="2138405" y="5062136"/>
            <a:chExt cx="9786646" cy="743006"/>
          </a:xfrm>
        </p:grpSpPr>
        <p:sp>
          <p:nvSpPr>
            <p:cNvPr id="16" name="Freeform: Shape 15">
              <a:extLst>
                <a:ext uri="{FF2B5EF4-FFF2-40B4-BE49-F238E27FC236}">
                  <a16:creationId xmlns:a16="http://schemas.microsoft.com/office/drawing/2014/main" xmlns="" id="{5BFB23BF-4510-4BAA-8F23-2B2224C5698B}"/>
                </a:ext>
              </a:extLst>
            </p:cNvPr>
            <p:cNvSpPr/>
            <p:nvPr/>
          </p:nvSpPr>
          <p:spPr>
            <a:xfrm>
              <a:off x="2930013" y="5062136"/>
              <a:ext cx="8995038" cy="743006"/>
            </a:xfrm>
            <a:custGeom>
              <a:avLst/>
              <a:gdLst>
                <a:gd name="connsiteX0" fmla="*/ 0 w 8877052"/>
                <a:gd name="connsiteY0" fmla="*/ 109086 h 654505"/>
                <a:gd name="connsiteX1" fmla="*/ 109086 w 8877052"/>
                <a:gd name="connsiteY1" fmla="*/ 0 h 654505"/>
                <a:gd name="connsiteX2" fmla="*/ 8767966 w 8877052"/>
                <a:gd name="connsiteY2" fmla="*/ 0 h 654505"/>
                <a:gd name="connsiteX3" fmla="*/ 8877052 w 8877052"/>
                <a:gd name="connsiteY3" fmla="*/ 109086 h 654505"/>
                <a:gd name="connsiteX4" fmla="*/ 8877052 w 8877052"/>
                <a:gd name="connsiteY4" fmla="*/ 545419 h 654505"/>
                <a:gd name="connsiteX5" fmla="*/ 8767966 w 8877052"/>
                <a:gd name="connsiteY5" fmla="*/ 654505 h 654505"/>
                <a:gd name="connsiteX6" fmla="*/ 109086 w 8877052"/>
                <a:gd name="connsiteY6" fmla="*/ 654505 h 654505"/>
                <a:gd name="connsiteX7" fmla="*/ 0 w 8877052"/>
                <a:gd name="connsiteY7" fmla="*/ 545419 h 654505"/>
                <a:gd name="connsiteX8" fmla="*/ 0 w 8877052"/>
                <a:gd name="connsiteY8" fmla="*/ 109086 h 65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7052" h="654505">
                  <a:moveTo>
                    <a:pt x="0" y="109086"/>
                  </a:moveTo>
                  <a:cubicBezTo>
                    <a:pt x="0" y="48839"/>
                    <a:pt x="48839" y="0"/>
                    <a:pt x="109086" y="0"/>
                  </a:cubicBezTo>
                  <a:lnTo>
                    <a:pt x="8767966" y="0"/>
                  </a:lnTo>
                  <a:cubicBezTo>
                    <a:pt x="8828213" y="0"/>
                    <a:pt x="8877052" y="48839"/>
                    <a:pt x="8877052" y="109086"/>
                  </a:cubicBezTo>
                  <a:lnTo>
                    <a:pt x="8877052" y="545419"/>
                  </a:lnTo>
                  <a:cubicBezTo>
                    <a:pt x="8877052" y="605666"/>
                    <a:pt x="8828213" y="654505"/>
                    <a:pt x="8767966" y="654505"/>
                  </a:cubicBezTo>
                  <a:lnTo>
                    <a:pt x="109086" y="654505"/>
                  </a:lnTo>
                  <a:cubicBezTo>
                    <a:pt x="48839" y="654505"/>
                    <a:pt x="0" y="605666"/>
                    <a:pt x="0" y="545419"/>
                  </a:cubicBezTo>
                  <a:lnTo>
                    <a:pt x="0" y="109086"/>
                  </a:lnTo>
                  <a:close/>
                </a:path>
              </a:pathLst>
            </a:custGeom>
          </p:spPr>
          <p:style>
            <a:lnRef idx="2">
              <a:schemeClr val="lt1">
                <a:hueOff val="0"/>
                <a:satOff val="0"/>
                <a:lumOff val="0"/>
                <a:alphaOff val="0"/>
              </a:schemeClr>
            </a:lnRef>
            <a:fillRef idx="1">
              <a:schemeClr val="accent2">
                <a:hueOff val="-4026091"/>
                <a:satOff val="39562"/>
                <a:lumOff val="5378"/>
                <a:alphaOff val="0"/>
              </a:schemeClr>
            </a:fillRef>
            <a:effectRef idx="0">
              <a:schemeClr val="accent2">
                <a:hueOff val="-4026091"/>
                <a:satOff val="39562"/>
                <a:lumOff val="5378"/>
                <a:alphaOff val="0"/>
              </a:schemeClr>
            </a:effectRef>
            <a:fontRef idx="minor">
              <a:schemeClr val="lt1"/>
            </a:fontRef>
          </p:style>
          <p:txBody>
            <a:bodyPr spcFirstLastPara="0" vert="horz" wrap="square" lIns="100530" tIns="100530" rIns="100530" bIns="100530" numCol="1" spcCol="1270" anchor="ctr" anchorCtr="0">
              <a:noAutofit/>
            </a:bodyPr>
            <a:lstStyle/>
            <a:p>
              <a:pPr marL="0" lvl="0" indent="0" algn="l" defTabSz="800100">
                <a:lnSpc>
                  <a:spcPct val="90000"/>
                </a:lnSpc>
                <a:spcBef>
                  <a:spcPct val="0"/>
                </a:spcBef>
                <a:spcAft>
                  <a:spcPct val="35000"/>
                </a:spcAft>
                <a:buNone/>
              </a:pPr>
              <a:r>
                <a:rPr lang="en-GB" sz="1800" b="1" kern="1200" dirty="0"/>
                <a:t>Don’t make me feel guilty about spending time with my other parent.</a:t>
              </a:r>
              <a:endParaRPr lang="en-GB" sz="1800" kern="1200" dirty="0"/>
            </a:p>
          </p:txBody>
        </p:sp>
        <p:sp>
          <p:nvSpPr>
            <p:cNvPr id="24" name="Freeform: Shape 23">
              <a:extLst>
                <a:ext uri="{FF2B5EF4-FFF2-40B4-BE49-F238E27FC236}">
                  <a16:creationId xmlns:a16="http://schemas.microsoft.com/office/drawing/2014/main" xmlns="" id="{A9AAFC8F-C8B7-4AA6-875C-9133261F5CC8}"/>
                </a:ext>
              </a:extLst>
            </p:cNvPr>
            <p:cNvSpPr/>
            <p:nvPr/>
          </p:nvSpPr>
          <p:spPr>
            <a:xfrm>
              <a:off x="2138405" y="5062136"/>
              <a:ext cx="642535" cy="743006"/>
            </a:xfrm>
            <a:custGeom>
              <a:avLst/>
              <a:gdLst>
                <a:gd name="connsiteX0" fmla="*/ 0 w 8877052"/>
                <a:gd name="connsiteY0" fmla="*/ 109086 h 654505"/>
                <a:gd name="connsiteX1" fmla="*/ 109086 w 8877052"/>
                <a:gd name="connsiteY1" fmla="*/ 0 h 654505"/>
                <a:gd name="connsiteX2" fmla="*/ 8767966 w 8877052"/>
                <a:gd name="connsiteY2" fmla="*/ 0 h 654505"/>
                <a:gd name="connsiteX3" fmla="*/ 8877052 w 8877052"/>
                <a:gd name="connsiteY3" fmla="*/ 109086 h 654505"/>
                <a:gd name="connsiteX4" fmla="*/ 8877052 w 8877052"/>
                <a:gd name="connsiteY4" fmla="*/ 545419 h 654505"/>
                <a:gd name="connsiteX5" fmla="*/ 8767966 w 8877052"/>
                <a:gd name="connsiteY5" fmla="*/ 654505 h 654505"/>
                <a:gd name="connsiteX6" fmla="*/ 109086 w 8877052"/>
                <a:gd name="connsiteY6" fmla="*/ 654505 h 654505"/>
                <a:gd name="connsiteX7" fmla="*/ 0 w 8877052"/>
                <a:gd name="connsiteY7" fmla="*/ 545419 h 654505"/>
                <a:gd name="connsiteX8" fmla="*/ 0 w 8877052"/>
                <a:gd name="connsiteY8" fmla="*/ 109086 h 65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7052" h="654505">
                  <a:moveTo>
                    <a:pt x="0" y="109086"/>
                  </a:moveTo>
                  <a:cubicBezTo>
                    <a:pt x="0" y="48839"/>
                    <a:pt x="48839" y="0"/>
                    <a:pt x="109086" y="0"/>
                  </a:cubicBezTo>
                  <a:lnTo>
                    <a:pt x="8767966" y="0"/>
                  </a:lnTo>
                  <a:cubicBezTo>
                    <a:pt x="8828213" y="0"/>
                    <a:pt x="8877052" y="48839"/>
                    <a:pt x="8877052" y="109086"/>
                  </a:cubicBezTo>
                  <a:lnTo>
                    <a:pt x="8877052" y="545419"/>
                  </a:lnTo>
                  <a:cubicBezTo>
                    <a:pt x="8877052" y="605666"/>
                    <a:pt x="8828213" y="654505"/>
                    <a:pt x="8767966" y="654505"/>
                  </a:cubicBezTo>
                  <a:lnTo>
                    <a:pt x="109086" y="654505"/>
                  </a:lnTo>
                  <a:cubicBezTo>
                    <a:pt x="48839" y="654505"/>
                    <a:pt x="0" y="605666"/>
                    <a:pt x="0" y="545419"/>
                  </a:cubicBezTo>
                  <a:lnTo>
                    <a:pt x="0" y="109086"/>
                  </a:lnTo>
                  <a:close/>
                </a:path>
              </a:pathLst>
            </a:custGeom>
          </p:spPr>
          <p:style>
            <a:lnRef idx="2">
              <a:schemeClr val="lt1">
                <a:hueOff val="0"/>
                <a:satOff val="0"/>
                <a:lumOff val="0"/>
                <a:alphaOff val="0"/>
              </a:schemeClr>
            </a:lnRef>
            <a:fillRef idx="1">
              <a:schemeClr val="accent2">
                <a:hueOff val="-4026091"/>
                <a:satOff val="39562"/>
                <a:lumOff val="5378"/>
                <a:alphaOff val="0"/>
              </a:schemeClr>
            </a:fillRef>
            <a:effectRef idx="0">
              <a:schemeClr val="accent2">
                <a:hueOff val="-4026091"/>
                <a:satOff val="39562"/>
                <a:lumOff val="5378"/>
                <a:alphaOff val="0"/>
              </a:schemeClr>
            </a:effectRef>
            <a:fontRef idx="minor">
              <a:schemeClr val="lt1"/>
            </a:fontRef>
          </p:style>
          <p:txBody>
            <a:bodyPr spcFirstLastPara="0" vert="horz" wrap="square" lIns="100530" tIns="100530" rIns="100530" bIns="100530" numCol="1" spcCol="1270" anchor="ctr" anchorCtr="0">
              <a:noAutofit/>
            </a:bodyPr>
            <a:lstStyle/>
            <a:p>
              <a:pPr marL="0" lvl="0" indent="0" algn="ctr" defTabSz="800100">
                <a:lnSpc>
                  <a:spcPct val="90000"/>
                </a:lnSpc>
                <a:spcBef>
                  <a:spcPct val="0"/>
                </a:spcBef>
                <a:spcAft>
                  <a:spcPct val="35000"/>
                </a:spcAft>
                <a:buNone/>
              </a:pPr>
              <a:r>
                <a:rPr lang="en-GB" sz="3200" b="1" kern="1200" dirty="0"/>
                <a:t>7</a:t>
              </a:r>
            </a:p>
          </p:txBody>
        </p:sp>
      </p:grpSp>
      <p:grpSp>
        <p:nvGrpSpPr>
          <p:cNvPr id="36" name="Group 35">
            <a:extLst>
              <a:ext uri="{FF2B5EF4-FFF2-40B4-BE49-F238E27FC236}">
                <a16:creationId xmlns:a16="http://schemas.microsoft.com/office/drawing/2014/main" xmlns="" id="{1C082D5B-780E-45F7-8F50-6F67DB8CB0A1}"/>
              </a:ext>
            </a:extLst>
          </p:cNvPr>
          <p:cNvGrpSpPr/>
          <p:nvPr/>
        </p:nvGrpSpPr>
        <p:grpSpPr>
          <a:xfrm>
            <a:off x="2138405" y="5863991"/>
            <a:ext cx="9786646" cy="743006"/>
            <a:chOff x="2138405" y="5863991"/>
            <a:chExt cx="9786646" cy="743006"/>
          </a:xfrm>
        </p:grpSpPr>
        <p:sp>
          <p:nvSpPr>
            <p:cNvPr id="17" name="Freeform: Shape 16">
              <a:extLst>
                <a:ext uri="{FF2B5EF4-FFF2-40B4-BE49-F238E27FC236}">
                  <a16:creationId xmlns:a16="http://schemas.microsoft.com/office/drawing/2014/main" xmlns="" id="{B0135F6F-DB03-4F0C-A3C5-EA6BC5C76AED}"/>
                </a:ext>
              </a:extLst>
            </p:cNvPr>
            <p:cNvSpPr/>
            <p:nvPr/>
          </p:nvSpPr>
          <p:spPr>
            <a:xfrm>
              <a:off x="2930013" y="5863991"/>
              <a:ext cx="8995038" cy="743006"/>
            </a:xfrm>
            <a:custGeom>
              <a:avLst/>
              <a:gdLst>
                <a:gd name="connsiteX0" fmla="*/ 0 w 8877052"/>
                <a:gd name="connsiteY0" fmla="*/ 109086 h 654505"/>
                <a:gd name="connsiteX1" fmla="*/ 109086 w 8877052"/>
                <a:gd name="connsiteY1" fmla="*/ 0 h 654505"/>
                <a:gd name="connsiteX2" fmla="*/ 8767966 w 8877052"/>
                <a:gd name="connsiteY2" fmla="*/ 0 h 654505"/>
                <a:gd name="connsiteX3" fmla="*/ 8877052 w 8877052"/>
                <a:gd name="connsiteY3" fmla="*/ 109086 h 654505"/>
                <a:gd name="connsiteX4" fmla="*/ 8877052 w 8877052"/>
                <a:gd name="connsiteY4" fmla="*/ 545419 h 654505"/>
                <a:gd name="connsiteX5" fmla="*/ 8767966 w 8877052"/>
                <a:gd name="connsiteY5" fmla="*/ 654505 h 654505"/>
                <a:gd name="connsiteX6" fmla="*/ 109086 w 8877052"/>
                <a:gd name="connsiteY6" fmla="*/ 654505 h 654505"/>
                <a:gd name="connsiteX7" fmla="*/ 0 w 8877052"/>
                <a:gd name="connsiteY7" fmla="*/ 545419 h 654505"/>
                <a:gd name="connsiteX8" fmla="*/ 0 w 8877052"/>
                <a:gd name="connsiteY8" fmla="*/ 109086 h 65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7052" h="654505">
                  <a:moveTo>
                    <a:pt x="0" y="109086"/>
                  </a:moveTo>
                  <a:cubicBezTo>
                    <a:pt x="0" y="48839"/>
                    <a:pt x="48839" y="0"/>
                    <a:pt x="109086" y="0"/>
                  </a:cubicBezTo>
                  <a:lnTo>
                    <a:pt x="8767966" y="0"/>
                  </a:lnTo>
                  <a:cubicBezTo>
                    <a:pt x="8828213" y="0"/>
                    <a:pt x="8877052" y="48839"/>
                    <a:pt x="8877052" y="109086"/>
                  </a:cubicBezTo>
                  <a:lnTo>
                    <a:pt x="8877052" y="545419"/>
                  </a:lnTo>
                  <a:cubicBezTo>
                    <a:pt x="8877052" y="605666"/>
                    <a:pt x="8828213" y="654505"/>
                    <a:pt x="8767966" y="654505"/>
                  </a:cubicBezTo>
                  <a:lnTo>
                    <a:pt x="109086" y="654505"/>
                  </a:lnTo>
                  <a:cubicBezTo>
                    <a:pt x="48839" y="654505"/>
                    <a:pt x="0" y="605666"/>
                    <a:pt x="0" y="545419"/>
                  </a:cubicBezTo>
                  <a:lnTo>
                    <a:pt x="0" y="109086"/>
                  </a:lnTo>
                  <a:close/>
                </a:path>
              </a:pathLst>
            </a:custGeom>
          </p:spPr>
          <p:style>
            <a:lnRef idx="2">
              <a:schemeClr val="lt1">
                <a:hueOff val="0"/>
                <a:satOff val="0"/>
                <a:lumOff val="0"/>
                <a:alphaOff val="0"/>
              </a:schemeClr>
            </a:lnRef>
            <a:fillRef idx="1">
              <a:schemeClr val="accent2">
                <a:hueOff val="-4697107"/>
                <a:satOff val="46156"/>
                <a:lumOff val="6274"/>
                <a:alphaOff val="0"/>
              </a:schemeClr>
            </a:fillRef>
            <a:effectRef idx="0">
              <a:schemeClr val="accent2">
                <a:hueOff val="-4697107"/>
                <a:satOff val="46156"/>
                <a:lumOff val="6274"/>
                <a:alphaOff val="0"/>
              </a:schemeClr>
            </a:effectRef>
            <a:fontRef idx="minor">
              <a:schemeClr val="lt1"/>
            </a:fontRef>
          </p:style>
          <p:txBody>
            <a:bodyPr spcFirstLastPara="0" vert="horz" wrap="square" lIns="100530" tIns="100530" rIns="100530" bIns="100530" numCol="1" spcCol="1270" anchor="ctr" anchorCtr="0">
              <a:noAutofit/>
            </a:bodyPr>
            <a:lstStyle/>
            <a:p>
              <a:pPr marL="0" lvl="0" indent="0" algn="l" defTabSz="800100">
                <a:lnSpc>
                  <a:spcPct val="90000"/>
                </a:lnSpc>
                <a:spcBef>
                  <a:spcPct val="0"/>
                </a:spcBef>
                <a:spcAft>
                  <a:spcPct val="35000"/>
                </a:spcAft>
                <a:buNone/>
              </a:pPr>
              <a:r>
                <a:rPr lang="en-GB" sz="1800" b="1" kern="1200" dirty="0"/>
                <a:t>Don’t make permanent decisions about my life based on how you feel at the moment. Think about how I feel now and how I might feel in the future.  My wishes might change.</a:t>
              </a:r>
              <a:endParaRPr lang="en-GB" sz="1800" kern="1200" dirty="0"/>
            </a:p>
          </p:txBody>
        </p:sp>
        <p:sp>
          <p:nvSpPr>
            <p:cNvPr id="25" name="Freeform: Shape 24">
              <a:extLst>
                <a:ext uri="{FF2B5EF4-FFF2-40B4-BE49-F238E27FC236}">
                  <a16:creationId xmlns:a16="http://schemas.microsoft.com/office/drawing/2014/main" xmlns="" id="{4A83ECD8-8AF2-4FBF-B758-862516AD22F8}"/>
                </a:ext>
              </a:extLst>
            </p:cNvPr>
            <p:cNvSpPr/>
            <p:nvPr/>
          </p:nvSpPr>
          <p:spPr>
            <a:xfrm>
              <a:off x="2138405" y="5863991"/>
              <a:ext cx="642535" cy="743006"/>
            </a:xfrm>
            <a:custGeom>
              <a:avLst/>
              <a:gdLst>
                <a:gd name="connsiteX0" fmla="*/ 0 w 8877052"/>
                <a:gd name="connsiteY0" fmla="*/ 109086 h 654505"/>
                <a:gd name="connsiteX1" fmla="*/ 109086 w 8877052"/>
                <a:gd name="connsiteY1" fmla="*/ 0 h 654505"/>
                <a:gd name="connsiteX2" fmla="*/ 8767966 w 8877052"/>
                <a:gd name="connsiteY2" fmla="*/ 0 h 654505"/>
                <a:gd name="connsiteX3" fmla="*/ 8877052 w 8877052"/>
                <a:gd name="connsiteY3" fmla="*/ 109086 h 654505"/>
                <a:gd name="connsiteX4" fmla="*/ 8877052 w 8877052"/>
                <a:gd name="connsiteY4" fmla="*/ 545419 h 654505"/>
                <a:gd name="connsiteX5" fmla="*/ 8767966 w 8877052"/>
                <a:gd name="connsiteY5" fmla="*/ 654505 h 654505"/>
                <a:gd name="connsiteX6" fmla="*/ 109086 w 8877052"/>
                <a:gd name="connsiteY6" fmla="*/ 654505 h 654505"/>
                <a:gd name="connsiteX7" fmla="*/ 0 w 8877052"/>
                <a:gd name="connsiteY7" fmla="*/ 545419 h 654505"/>
                <a:gd name="connsiteX8" fmla="*/ 0 w 8877052"/>
                <a:gd name="connsiteY8" fmla="*/ 109086 h 65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7052" h="654505">
                  <a:moveTo>
                    <a:pt x="0" y="109086"/>
                  </a:moveTo>
                  <a:cubicBezTo>
                    <a:pt x="0" y="48839"/>
                    <a:pt x="48839" y="0"/>
                    <a:pt x="109086" y="0"/>
                  </a:cubicBezTo>
                  <a:lnTo>
                    <a:pt x="8767966" y="0"/>
                  </a:lnTo>
                  <a:cubicBezTo>
                    <a:pt x="8828213" y="0"/>
                    <a:pt x="8877052" y="48839"/>
                    <a:pt x="8877052" y="109086"/>
                  </a:cubicBezTo>
                  <a:lnTo>
                    <a:pt x="8877052" y="545419"/>
                  </a:lnTo>
                  <a:cubicBezTo>
                    <a:pt x="8877052" y="605666"/>
                    <a:pt x="8828213" y="654505"/>
                    <a:pt x="8767966" y="654505"/>
                  </a:cubicBezTo>
                  <a:lnTo>
                    <a:pt x="109086" y="654505"/>
                  </a:lnTo>
                  <a:cubicBezTo>
                    <a:pt x="48839" y="654505"/>
                    <a:pt x="0" y="605666"/>
                    <a:pt x="0" y="545419"/>
                  </a:cubicBezTo>
                  <a:lnTo>
                    <a:pt x="0" y="109086"/>
                  </a:lnTo>
                  <a:close/>
                </a:path>
              </a:pathLst>
            </a:custGeom>
          </p:spPr>
          <p:style>
            <a:lnRef idx="2">
              <a:schemeClr val="lt1">
                <a:hueOff val="0"/>
                <a:satOff val="0"/>
                <a:lumOff val="0"/>
                <a:alphaOff val="0"/>
              </a:schemeClr>
            </a:lnRef>
            <a:fillRef idx="1">
              <a:schemeClr val="accent2">
                <a:hueOff val="-4697107"/>
                <a:satOff val="46156"/>
                <a:lumOff val="6274"/>
                <a:alphaOff val="0"/>
              </a:schemeClr>
            </a:fillRef>
            <a:effectRef idx="0">
              <a:schemeClr val="accent2">
                <a:hueOff val="-4697107"/>
                <a:satOff val="46156"/>
                <a:lumOff val="6274"/>
                <a:alphaOff val="0"/>
              </a:schemeClr>
            </a:effectRef>
            <a:fontRef idx="minor">
              <a:schemeClr val="lt1"/>
            </a:fontRef>
          </p:style>
          <p:txBody>
            <a:bodyPr spcFirstLastPara="0" vert="horz" wrap="square" lIns="100530" tIns="100530" rIns="100530" bIns="100530" numCol="1" spcCol="1270" anchor="ctr" anchorCtr="0">
              <a:noAutofit/>
            </a:bodyPr>
            <a:lstStyle/>
            <a:p>
              <a:pPr marL="0" lvl="0" indent="0" algn="ctr" defTabSz="800100">
                <a:lnSpc>
                  <a:spcPct val="90000"/>
                </a:lnSpc>
                <a:spcBef>
                  <a:spcPct val="0"/>
                </a:spcBef>
                <a:spcAft>
                  <a:spcPct val="35000"/>
                </a:spcAft>
                <a:buNone/>
              </a:pPr>
              <a:r>
                <a:rPr lang="en-GB" sz="3200" b="1" kern="1200" dirty="0"/>
                <a:t>8</a:t>
              </a:r>
            </a:p>
          </p:txBody>
        </p:sp>
      </p:grpSp>
      <p:pic>
        <p:nvPicPr>
          <p:cNvPr id="2" name="Picture 2">
            <a:extLst>
              <a:ext uri="{FF2B5EF4-FFF2-40B4-BE49-F238E27FC236}">
                <a16:creationId xmlns:a16="http://schemas.microsoft.com/office/drawing/2014/main" xmlns="" id="{B2259CF4-455C-8545-CE9F-28441835C3D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3296"/>
          <a:stretch/>
        </p:blipFill>
        <p:spPr bwMode="auto">
          <a:xfrm>
            <a:off x="445971" y="471299"/>
            <a:ext cx="1222610" cy="97760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extLst>
              <a:ext uri="{FF2B5EF4-FFF2-40B4-BE49-F238E27FC236}">
                <a16:creationId xmlns:a16="http://schemas.microsoft.com/office/drawing/2014/main" xmlns="" id="{F5307958-5012-8C27-7A8D-5D16933FFEA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3296"/>
          <a:stretch/>
        </p:blipFill>
        <p:spPr bwMode="auto">
          <a:xfrm rot="542562">
            <a:off x="595175" y="1448905"/>
            <a:ext cx="1073406" cy="97760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4">
            <a:extLst>
              <a:ext uri="{FF2B5EF4-FFF2-40B4-BE49-F238E27FC236}">
                <a16:creationId xmlns:a16="http://schemas.microsoft.com/office/drawing/2014/main" xmlns="" id="{A0A97897-1AC2-2113-8F9E-6C64A325117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5244"/>
          <a:stretch/>
        </p:blipFill>
        <p:spPr bwMode="auto">
          <a:xfrm>
            <a:off x="581480" y="2348232"/>
            <a:ext cx="1157256" cy="925733"/>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6">
            <a:extLst>
              <a:ext uri="{FF2B5EF4-FFF2-40B4-BE49-F238E27FC236}">
                <a16:creationId xmlns:a16="http://schemas.microsoft.com/office/drawing/2014/main" xmlns="" id="{C1F1F834-BEE3-A4FA-FD11-730C5D85880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62097"/>
          <a:stretch/>
        </p:blipFill>
        <p:spPr bwMode="auto">
          <a:xfrm rot="524506">
            <a:off x="815282" y="3156587"/>
            <a:ext cx="853299" cy="1009528"/>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7" name="Picture 2">
            <a:extLst>
              <a:ext uri="{FF2B5EF4-FFF2-40B4-BE49-F238E27FC236}">
                <a16:creationId xmlns:a16="http://schemas.microsoft.com/office/drawing/2014/main" xmlns="" id="{B9CDB8DC-5CE4-2CBE-660C-D4491B62F19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59251"/>
          <a:stretch/>
        </p:blipFill>
        <p:spPr bwMode="auto">
          <a:xfrm>
            <a:off x="861523" y="4169315"/>
            <a:ext cx="807058" cy="1085342"/>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8" name="Picture 37">
            <a:extLst>
              <a:ext uri="{FF2B5EF4-FFF2-40B4-BE49-F238E27FC236}">
                <a16:creationId xmlns:a16="http://schemas.microsoft.com/office/drawing/2014/main" xmlns="" id="{2517962E-1E1A-172E-0309-47AF16AAA97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51011"/>
          <a:stretch/>
        </p:blipFill>
        <p:spPr bwMode="auto">
          <a:xfrm rot="416459" flipH="1">
            <a:off x="732649" y="5121843"/>
            <a:ext cx="1043504" cy="912932"/>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72490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11">
      <a:dk1>
        <a:sysClr val="windowText" lastClr="000000"/>
      </a:dk1>
      <a:lt1>
        <a:sysClr val="window" lastClr="FFFFFF"/>
      </a:lt1>
      <a:dk2>
        <a:srgbClr val="632E62"/>
      </a:dk2>
      <a:lt2>
        <a:srgbClr val="EAE5EB"/>
      </a:lt2>
      <a:accent1>
        <a:srgbClr val="00B0F0"/>
      </a:accent1>
      <a:accent2>
        <a:srgbClr val="FFC000"/>
      </a:accent2>
      <a:accent3>
        <a:srgbClr val="00B050"/>
      </a:accent3>
      <a:accent4>
        <a:srgbClr val="FFFF00"/>
      </a:accent4>
      <a:accent5>
        <a:srgbClr val="FF0000"/>
      </a:accent5>
      <a:accent6>
        <a:srgbClr val="7030A0"/>
      </a:accent6>
      <a:hlink>
        <a:srgbClr val="FFFFFF"/>
      </a:hlink>
      <a:folHlink>
        <a:srgbClr val="FFFFFF"/>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7351A9279C9D34D94AC2A20407E1DAC" ma:contentTypeVersion="28" ma:contentTypeDescription="Create a new document." ma:contentTypeScope="" ma:versionID="bbb5a679650e5138896a45a1ba0ae0c1">
  <xsd:schema xmlns:xsd="http://www.w3.org/2001/XMLSchema" xmlns:xs="http://www.w3.org/2001/XMLSchema" xmlns:p="http://schemas.microsoft.com/office/2006/metadata/properties" xmlns:ns1="http://schemas.microsoft.com/sharepoint/v3" xmlns:ns2="http://schemas.microsoft.com/sharepoint/v4" xmlns:ns3="2a8fcaff-49bb-4fa3-a770-fd48a662c15a" xmlns:ns4="720f613f-8a2e-43d0-b008-9bdf313193bb" targetNamespace="http://schemas.microsoft.com/office/2006/metadata/properties" ma:root="true" ma:fieldsID="2f5361528deaa296d73261f1ca7d2851" ns1:_="" ns2:_="" ns3:_="" ns4:_="">
    <xsd:import namespace="http://schemas.microsoft.com/sharepoint/v3"/>
    <xsd:import namespace="http://schemas.microsoft.com/sharepoint/v4"/>
    <xsd:import namespace="2a8fcaff-49bb-4fa3-a770-fd48a662c15a"/>
    <xsd:import namespace="720f613f-8a2e-43d0-b008-9bdf313193bb"/>
    <xsd:element name="properties">
      <xsd:complexType>
        <xsd:sequence>
          <xsd:element name="documentManagement">
            <xsd:complexType>
              <xsd:all>
                <xsd:element ref="ns2:IconOverlay" minOccurs="0"/>
                <xsd:element ref="ns1:_vti_ItemDeclaredRecord" minOccurs="0"/>
                <xsd:element ref="ns1:_vti_ItemHoldRecordStatus"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4:SharedWithUsers" minOccurs="0"/>
                <xsd:element ref="ns4:SharedWithDetails"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vti_ItemDeclaredRecord" ma:index="9" nillable="true" ma:displayName="Declared Record" ma:hidden="true" ma:internalName="_vti_ItemDeclaredRecord" ma:readOnly="true">
      <xsd:simpleType>
        <xsd:restriction base="dms:DateTime"/>
      </xsd:simpleType>
    </xsd:element>
    <xsd:element name="_vti_ItemHoldRecordStatus" ma:index="10" nillable="true" ma:displayName="Hold and Record Status" ma:decimals="0" ma:description="" ma:hidden="true" ma:indexed="true" ma:internalName="_vti_ItemHoldRecordStatu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8"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8fcaff-49bb-4fa3-a770-fd48a662c15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9ade1fbc-ba5b-45a9-8b3a-91efaa2f09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20f613f-8a2e-43d0-b008-9bdf313193b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816e1315-e3dd-41af-8780-5e34e218a829}" ma:internalName="TaxCatchAll" ma:showField="CatchAllData" ma:web="720f613f-8a2e-43d0-b008-9bdf313193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20f613f-8a2e-43d0-b008-9bdf313193bb" xsi:nil="true"/>
    <IconOverlay xmlns="http://schemas.microsoft.com/sharepoint/v4" xsi:nil="true"/>
    <lcf76f155ced4ddcb4097134ff3c332f xmlns="2a8fcaff-49bb-4fa3-a770-fd48a662c15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CDF94B7-1BB9-451C-B657-6F10CF1FFD3C}">
  <ds:schemaRefs>
    <ds:schemaRef ds:uri="http://schemas.microsoft.com/sharepoint/v3/contenttype/forms"/>
  </ds:schemaRefs>
</ds:datastoreItem>
</file>

<file path=customXml/itemProps2.xml><?xml version="1.0" encoding="utf-8"?>
<ds:datastoreItem xmlns:ds="http://schemas.openxmlformats.org/officeDocument/2006/customXml" ds:itemID="{998B50F0-5896-476D-839F-86F2B300B0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4"/>
    <ds:schemaRef ds:uri="2a8fcaff-49bb-4fa3-a770-fd48a662c15a"/>
    <ds:schemaRef ds:uri="720f613f-8a2e-43d0-b008-9bdf313193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5C72FA8-85B1-484D-B970-675A2AA61678}">
  <ds:schemaRefs>
    <ds:schemaRef ds:uri="http://schemas.microsoft.com/office/2006/documentManagement/types"/>
    <ds:schemaRef ds:uri="http://schemas.microsoft.com/office/infopath/2007/PartnerControls"/>
    <ds:schemaRef ds:uri="720f613f-8a2e-43d0-b008-9bdf313193bb"/>
    <ds:schemaRef ds:uri="http://purl.org/dc/terms/"/>
    <ds:schemaRef ds:uri="http://schemas.microsoft.com/office/2006/metadata/properties"/>
    <ds:schemaRef ds:uri="http://purl.org/dc/dcmitype/"/>
    <ds:schemaRef ds:uri="http://schemas.microsoft.com/sharepoint/v3"/>
    <ds:schemaRef ds:uri="http://schemas.microsoft.com/sharepoint/v4"/>
    <ds:schemaRef ds:uri="http://schemas.openxmlformats.org/package/2006/metadata/core-properties"/>
    <ds:schemaRef ds:uri="2a8fcaff-49bb-4fa3-a770-fd48a662c15a"/>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Integral</Template>
  <TotalTime>32</TotalTime>
  <Words>1652</Words>
  <Application>Microsoft Office PowerPoint</Application>
  <PresentationFormat>Widescreen</PresentationFormat>
  <Paragraphs>151</Paragraphs>
  <Slides>19</Slides>
  <Notes>13</Notes>
  <HiddenSlides>0</HiddenSlides>
  <MMClips>2</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19</vt:i4>
      </vt:variant>
    </vt:vector>
  </HeadingPairs>
  <TitlesOfParts>
    <vt:vector size="36" baseType="lpstr">
      <vt:lpstr>Abadi</vt:lpstr>
      <vt:lpstr>Abadi Extra Light</vt:lpstr>
      <vt:lpstr>Aharoni</vt:lpstr>
      <vt:lpstr>Algerian</vt:lpstr>
      <vt:lpstr>Arial</vt:lpstr>
      <vt:lpstr>Arial Nova Light</vt:lpstr>
      <vt:lpstr>Calibri</vt:lpstr>
      <vt:lpstr>Calibri Light</vt:lpstr>
      <vt:lpstr>Candara</vt:lpstr>
      <vt:lpstr>Ink Free</vt:lpstr>
      <vt:lpstr>Times New Roman</vt:lpstr>
      <vt:lpstr>Tw Cen MT</vt:lpstr>
      <vt:lpstr>Tw Cen MT Condensed</vt:lpstr>
      <vt:lpstr>Wingdings</vt:lpstr>
      <vt:lpstr>Wingdings 2</vt:lpstr>
      <vt:lpstr>Wingdings 3</vt:lpstr>
      <vt:lpstr>Integral</vt:lpstr>
      <vt:lpstr>Archbishops’ Commission on Families and Households</vt:lpstr>
      <vt:lpstr>PowerPoint Presentation</vt:lpstr>
      <vt:lpstr>Role of A FJYPB Member</vt:lpstr>
      <vt:lpstr>Examples of who we work with</vt:lpstr>
      <vt:lpstr>PowerPoint Presentation</vt:lpstr>
      <vt:lpstr>Supporting loving relationships throughout life</vt:lpstr>
      <vt:lpstr>EPIC DAY</vt:lpstr>
      <vt:lpstr>TOP TIPS</vt:lpstr>
      <vt:lpstr>PowerPoint Presentation</vt:lpstr>
      <vt:lpstr>PowerPoint Presentation</vt:lpstr>
      <vt:lpstr>PowerPoint Presentation</vt:lpstr>
      <vt:lpstr>Empowering young people </vt:lpstr>
      <vt:lpstr>A family who love me</vt:lpstr>
      <vt:lpstr>REMINDERS</vt:lpstr>
      <vt:lpstr>PowerPoint Presentation</vt:lpstr>
      <vt:lpstr>PowerPoint Presentation</vt:lpstr>
      <vt:lpstr>MIND YOUR LANGUAGE</vt:lpstr>
      <vt:lpstr>A FEW EXAMPLES </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Archbishops’ Commission on Families and Households</dc:title>
  <dc:creator>Jennifer Gibbon-Lynch</dc:creator>
  <cp:lastModifiedBy>Janet Walker</cp:lastModifiedBy>
  <cp:revision>2</cp:revision>
  <dcterms:created xsi:type="dcterms:W3CDTF">2023-04-18T10:23:10Z</dcterms:created>
  <dcterms:modified xsi:type="dcterms:W3CDTF">2023-04-24T16:29:24Z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0x01010047351A9279C9D34D94AC2A20407E1DAC</vt:lpwstr>
  </property>
</Properties>
</file>