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708" r:id="rId5"/>
  </p:sldMasterIdLst>
  <p:notesMasterIdLst>
    <p:notesMasterId r:id="rId23"/>
  </p:notesMasterIdLst>
  <p:handoutMasterIdLst>
    <p:handoutMasterId r:id="rId24"/>
  </p:handoutMasterIdLst>
  <p:sldIdLst>
    <p:sldId id="539" r:id="rId6"/>
    <p:sldId id="542" r:id="rId7"/>
    <p:sldId id="557" r:id="rId8"/>
    <p:sldId id="543" r:id="rId9"/>
    <p:sldId id="556" r:id="rId10"/>
    <p:sldId id="547" r:id="rId11"/>
    <p:sldId id="548" r:id="rId12"/>
    <p:sldId id="549" r:id="rId13"/>
    <p:sldId id="550" r:id="rId14"/>
    <p:sldId id="551" r:id="rId15"/>
    <p:sldId id="554" r:id="rId16"/>
    <p:sldId id="555" r:id="rId17"/>
    <p:sldId id="552" r:id="rId18"/>
    <p:sldId id="553" r:id="rId19"/>
    <p:sldId id="545" r:id="rId20"/>
    <p:sldId id="558" r:id="rId21"/>
    <p:sldId id="518" r:id="rId22"/>
  </p:sldIdLst>
  <p:sldSz cx="12192000" cy="6858000"/>
  <p:notesSz cx="6858000" cy="201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9E68"/>
    <a:srgbClr val="382E73"/>
    <a:srgbClr val="9669A9"/>
    <a:srgbClr val="9266A4"/>
    <a:srgbClr val="A68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00" autoAdjust="0"/>
    <p:restoredTop sz="94522" autoAdjust="0"/>
  </p:normalViewPr>
  <p:slideViewPr>
    <p:cSldViewPr snapToGrid="0">
      <p:cViewPr varScale="1">
        <p:scale>
          <a:sx n="93" d="100"/>
          <a:sy n="93" d="100"/>
        </p:scale>
        <p:origin x="296" y="72"/>
      </p:cViewPr>
      <p:guideLst/>
    </p:cSldViewPr>
  </p:slideViewPr>
  <p:outlineViewPr>
    <p:cViewPr>
      <p:scale>
        <a:sx n="33" d="100"/>
        <a:sy n="33" d="100"/>
      </p:scale>
      <p:origin x="0" y="-8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84" d="100"/>
          <a:sy n="184" d="100"/>
        </p:scale>
        <p:origin x="81" y="-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099" cy="498933"/>
          </a:xfrm>
          <a:prstGeom prst="rect">
            <a:avLst/>
          </a:prstGeom>
        </p:spPr>
        <p:txBody>
          <a:bodyPr vert="horz" lIns="91573" tIns="45787" rIns="91573" bIns="45787" rtlCol="0"/>
          <a:lstStyle>
            <a:lvl1pPr algn="l">
              <a:defRPr sz="1200"/>
            </a:lvl1pPr>
          </a:lstStyle>
          <a:p>
            <a:r>
              <a:rPr lang="en-GB"/>
              <a:t>Church of England Digital Communications training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3" y="3"/>
            <a:ext cx="2949099" cy="498933"/>
          </a:xfrm>
          <a:prstGeom prst="rect">
            <a:avLst/>
          </a:prstGeom>
        </p:spPr>
        <p:txBody>
          <a:bodyPr vert="horz" lIns="91573" tIns="45787" rIns="91573" bIns="45787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45172"/>
            <a:ext cx="2949099" cy="498931"/>
          </a:xfrm>
          <a:prstGeom prst="rect">
            <a:avLst/>
          </a:prstGeom>
        </p:spPr>
        <p:txBody>
          <a:bodyPr vert="horz" lIns="91573" tIns="45787" rIns="91573" bIns="457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3" y="9445172"/>
            <a:ext cx="2949099" cy="498931"/>
          </a:xfrm>
          <a:prstGeom prst="rect">
            <a:avLst/>
          </a:prstGeom>
        </p:spPr>
        <p:txBody>
          <a:bodyPr vert="horz" lIns="91573" tIns="45787" rIns="91573" bIns="45787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099" cy="498933"/>
          </a:xfrm>
          <a:prstGeom prst="rect">
            <a:avLst/>
          </a:prstGeom>
        </p:spPr>
        <p:txBody>
          <a:bodyPr vert="horz" lIns="91573" tIns="45787" rIns="91573" bIns="45787" rtlCol="0"/>
          <a:lstStyle>
            <a:lvl1pPr algn="l">
              <a:defRPr sz="1200"/>
            </a:lvl1pPr>
          </a:lstStyle>
          <a:p>
            <a:r>
              <a:rPr lang="en-GB"/>
              <a:t>Church of England Digital Communications training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3" y="3"/>
            <a:ext cx="2949099" cy="498933"/>
          </a:xfrm>
          <a:prstGeom prst="rect">
            <a:avLst/>
          </a:prstGeom>
        </p:spPr>
        <p:txBody>
          <a:bodyPr vert="horz" lIns="91573" tIns="45787" rIns="91573" bIns="45787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3" tIns="45787" rIns="91573" bIns="457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573" tIns="45787" rIns="91573" bIns="457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5172"/>
            <a:ext cx="2949099" cy="498931"/>
          </a:xfrm>
          <a:prstGeom prst="rect">
            <a:avLst/>
          </a:prstGeom>
        </p:spPr>
        <p:txBody>
          <a:bodyPr vert="horz" lIns="91573" tIns="45787" rIns="91573" bIns="45787" rtlCol="0" anchor="b"/>
          <a:lstStyle>
            <a:lvl1pPr algn="l">
              <a:defRPr sz="1200"/>
            </a:lvl1pPr>
          </a:lstStyle>
          <a:p>
            <a:r>
              <a:rPr lang="en-GB"/>
              <a:t>Church of England Digital Communications training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3" y="9445172"/>
            <a:ext cx="2949099" cy="498931"/>
          </a:xfrm>
          <a:prstGeom prst="rect">
            <a:avLst/>
          </a:prstGeom>
        </p:spPr>
        <p:txBody>
          <a:bodyPr vert="horz" lIns="91573" tIns="45787" rIns="91573" bIns="45787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93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AA5F0-C0CA-45E3-93B8-57F8DF8FD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46E96-7C66-4A8C-9E77-9027B5229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F84DB-38B5-4BC4-9D13-63C24E9E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38BC-AA42-4B01-8352-CB85E390BF1E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13469-BA21-4FE2-8C96-B81B43DF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DA356-F007-4A4C-81CD-C77B5158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3653-E6E3-488D-8515-B4C78386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21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3C62-D436-41B9-AB41-038B9372A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087AB-7AD4-4F16-9563-6022FD419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D6F8B-9F99-4434-83CF-F43044D0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38BC-AA42-4B01-8352-CB85E390BF1E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97484-F2B6-499B-91EB-DF7A739C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1EB04-E4DA-4E00-BCB5-C35D5CBD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3653-E6E3-488D-8515-B4C78386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7E186E-3D7E-431A-A67D-8285555E11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17491-458B-486E-A619-22B6BF14A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4347-4E2D-4B87-8117-D47EA2C7D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38BC-AA42-4B01-8352-CB85E390BF1E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201AE-23C4-4B37-A9DC-D8087224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1597D-B634-48D5-85D6-F81653A23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3653-E6E3-488D-8515-B4C78386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15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2/14/2023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4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501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366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543" y="3836499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543" y="944193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918C48-F7C5-401A-B9E3-9B0C206EC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308" y="5900262"/>
            <a:ext cx="851592" cy="86325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C79F4B0-3569-4795-B634-96EE1C7644C7}"/>
              </a:ext>
            </a:extLst>
          </p:cNvPr>
          <p:cNvSpPr/>
          <p:nvPr/>
        </p:nvSpPr>
        <p:spPr>
          <a:xfrm rot="20809161">
            <a:off x="726872" y="5486475"/>
            <a:ext cx="11975631" cy="2661462"/>
          </a:xfrm>
          <a:custGeom>
            <a:avLst/>
            <a:gdLst>
              <a:gd name="connsiteX0" fmla="*/ 0 w 14160445"/>
              <a:gd name="connsiteY0" fmla="*/ 0 h 4364002"/>
              <a:gd name="connsiteX1" fmla="*/ 14160445 w 14160445"/>
              <a:gd name="connsiteY1" fmla="*/ 0 h 4364002"/>
              <a:gd name="connsiteX2" fmla="*/ 14160445 w 14160445"/>
              <a:gd name="connsiteY2" fmla="*/ 4364002 h 4364002"/>
              <a:gd name="connsiteX3" fmla="*/ 0 w 14160445"/>
              <a:gd name="connsiteY3" fmla="*/ 4364002 h 4364002"/>
              <a:gd name="connsiteX4" fmla="*/ 0 w 14160445"/>
              <a:gd name="connsiteY4" fmla="*/ 0 h 4364002"/>
              <a:gd name="connsiteX0" fmla="*/ 0 w 14160445"/>
              <a:gd name="connsiteY0" fmla="*/ 0 h 4364002"/>
              <a:gd name="connsiteX1" fmla="*/ 14160445 w 14160445"/>
              <a:gd name="connsiteY1" fmla="*/ 0 h 4364002"/>
              <a:gd name="connsiteX2" fmla="*/ 14160445 w 14160445"/>
              <a:gd name="connsiteY2" fmla="*/ 4364002 h 4364002"/>
              <a:gd name="connsiteX3" fmla="*/ 1987647 w 14160445"/>
              <a:gd name="connsiteY3" fmla="*/ 388139 h 4364002"/>
              <a:gd name="connsiteX4" fmla="*/ 0 w 14160445"/>
              <a:gd name="connsiteY4" fmla="*/ 0 h 4364002"/>
              <a:gd name="connsiteX0" fmla="*/ 0 w 13707775"/>
              <a:gd name="connsiteY0" fmla="*/ 0 h 4375383"/>
              <a:gd name="connsiteX1" fmla="*/ 13707775 w 13707775"/>
              <a:gd name="connsiteY1" fmla="*/ 11381 h 4375383"/>
              <a:gd name="connsiteX2" fmla="*/ 13707775 w 13707775"/>
              <a:gd name="connsiteY2" fmla="*/ 4375383 h 4375383"/>
              <a:gd name="connsiteX3" fmla="*/ 1534977 w 13707775"/>
              <a:gd name="connsiteY3" fmla="*/ 399520 h 4375383"/>
              <a:gd name="connsiteX4" fmla="*/ 0 w 13707775"/>
              <a:gd name="connsiteY4" fmla="*/ 0 h 4375383"/>
              <a:gd name="connsiteX0" fmla="*/ 0 w 13707775"/>
              <a:gd name="connsiteY0" fmla="*/ 1085 h 4376468"/>
              <a:gd name="connsiteX1" fmla="*/ 12067198 w 13707775"/>
              <a:gd name="connsiteY1" fmla="*/ 0 h 4376468"/>
              <a:gd name="connsiteX2" fmla="*/ 13707775 w 13707775"/>
              <a:gd name="connsiteY2" fmla="*/ 4376468 h 4376468"/>
              <a:gd name="connsiteX3" fmla="*/ 1534977 w 13707775"/>
              <a:gd name="connsiteY3" fmla="*/ 400605 h 4376468"/>
              <a:gd name="connsiteX4" fmla="*/ 0 w 13707775"/>
              <a:gd name="connsiteY4" fmla="*/ 1085 h 4376468"/>
              <a:gd name="connsiteX0" fmla="*/ 0 w 12067198"/>
              <a:gd name="connsiteY0" fmla="*/ 1085 h 3260844"/>
              <a:gd name="connsiteX1" fmla="*/ 12067198 w 12067198"/>
              <a:gd name="connsiteY1" fmla="*/ 0 h 3260844"/>
              <a:gd name="connsiteX2" fmla="*/ 11366842 w 12067198"/>
              <a:gd name="connsiteY2" fmla="*/ 3260844 h 3260844"/>
              <a:gd name="connsiteX3" fmla="*/ 1534977 w 12067198"/>
              <a:gd name="connsiteY3" fmla="*/ 400605 h 3260844"/>
              <a:gd name="connsiteX4" fmla="*/ 0 w 12067198"/>
              <a:gd name="connsiteY4" fmla="*/ 1085 h 3260844"/>
              <a:gd name="connsiteX0" fmla="*/ 0 w 11975044"/>
              <a:gd name="connsiteY0" fmla="*/ 0 h 3259759"/>
              <a:gd name="connsiteX1" fmla="*/ 11975044 w 11975044"/>
              <a:gd name="connsiteY1" fmla="*/ 16464 h 3259759"/>
              <a:gd name="connsiteX2" fmla="*/ 11366842 w 11975044"/>
              <a:gd name="connsiteY2" fmla="*/ 3259759 h 3259759"/>
              <a:gd name="connsiteX3" fmla="*/ 1534977 w 11975044"/>
              <a:gd name="connsiteY3" fmla="*/ 399520 h 3259759"/>
              <a:gd name="connsiteX4" fmla="*/ 0 w 11975044"/>
              <a:gd name="connsiteY4" fmla="*/ 0 h 3259759"/>
              <a:gd name="connsiteX0" fmla="*/ 0 w 11975044"/>
              <a:gd name="connsiteY0" fmla="*/ 0 h 3259759"/>
              <a:gd name="connsiteX1" fmla="*/ 11975044 w 11975044"/>
              <a:gd name="connsiteY1" fmla="*/ 16464 h 3259759"/>
              <a:gd name="connsiteX2" fmla="*/ 11366842 w 11975044"/>
              <a:gd name="connsiteY2" fmla="*/ 3259759 h 3259759"/>
              <a:gd name="connsiteX3" fmla="*/ 1534977 w 11975044"/>
              <a:gd name="connsiteY3" fmla="*/ 399520 h 3259759"/>
              <a:gd name="connsiteX4" fmla="*/ 0 w 11975044"/>
              <a:gd name="connsiteY4" fmla="*/ 0 h 3259759"/>
              <a:gd name="connsiteX0" fmla="*/ 0 w 11975044"/>
              <a:gd name="connsiteY0" fmla="*/ 0 h 2622194"/>
              <a:gd name="connsiteX1" fmla="*/ 11975044 w 11975044"/>
              <a:gd name="connsiteY1" fmla="*/ 16464 h 2622194"/>
              <a:gd name="connsiteX2" fmla="*/ 11359631 w 11975044"/>
              <a:gd name="connsiteY2" fmla="*/ 2622194 h 2622194"/>
              <a:gd name="connsiteX3" fmla="*/ 1534977 w 11975044"/>
              <a:gd name="connsiteY3" fmla="*/ 399520 h 2622194"/>
              <a:gd name="connsiteX4" fmla="*/ 0 w 11975044"/>
              <a:gd name="connsiteY4" fmla="*/ 0 h 2622194"/>
              <a:gd name="connsiteX0" fmla="*/ 0 w 11975044"/>
              <a:gd name="connsiteY0" fmla="*/ 0 h 2622194"/>
              <a:gd name="connsiteX1" fmla="*/ 11975044 w 11975044"/>
              <a:gd name="connsiteY1" fmla="*/ 16464 h 2622194"/>
              <a:gd name="connsiteX2" fmla="*/ 11359631 w 11975044"/>
              <a:gd name="connsiteY2" fmla="*/ 2622194 h 2622194"/>
              <a:gd name="connsiteX3" fmla="*/ 1534977 w 11975044"/>
              <a:gd name="connsiteY3" fmla="*/ 399520 h 2622194"/>
              <a:gd name="connsiteX4" fmla="*/ 0 w 11975044"/>
              <a:gd name="connsiteY4" fmla="*/ 0 h 2622194"/>
              <a:gd name="connsiteX0" fmla="*/ 0 w 11975044"/>
              <a:gd name="connsiteY0" fmla="*/ 0 h 2622194"/>
              <a:gd name="connsiteX1" fmla="*/ 11975044 w 11975044"/>
              <a:gd name="connsiteY1" fmla="*/ 16464 h 2622194"/>
              <a:gd name="connsiteX2" fmla="*/ 11359631 w 11975044"/>
              <a:gd name="connsiteY2" fmla="*/ 2622194 h 2622194"/>
              <a:gd name="connsiteX3" fmla="*/ 1385419 w 11975044"/>
              <a:gd name="connsiteY3" fmla="*/ 286233 h 2622194"/>
              <a:gd name="connsiteX4" fmla="*/ 0 w 11975044"/>
              <a:gd name="connsiteY4" fmla="*/ 0 h 2622194"/>
              <a:gd name="connsiteX0" fmla="*/ 0 w 11975631"/>
              <a:gd name="connsiteY0" fmla="*/ 0 h 2661462"/>
              <a:gd name="connsiteX1" fmla="*/ 11975631 w 11975631"/>
              <a:gd name="connsiteY1" fmla="*/ 55732 h 2661462"/>
              <a:gd name="connsiteX2" fmla="*/ 11360218 w 11975631"/>
              <a:gd name="connsiteY2" fmla="*/ 2661462 h 2661462"/>
              <a:gd name="connsiteX3" fmla="*/ 1386006 w 11975631"/>
              <a:gd name="connsiteY3" fmla="*/ 325501 h 2661462"/>
              <a:gd name="connsiteX4" fmla="*/ 0 w 11975631"/>
              <a:gd name="connsiteY4" fmla="*/ 0 h 266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75631" h="2661462">
                <a:moveTo>
                  <a:pt x="0" y="0"/>
                </a:moveTo>
                <a:lnTo>
                  <a:pt x="11975631" y="55732"/>
                </a:lnTo>
                <a:cubicBezTo>
                  <a:pt x="11687258" y="1126557"/>
                  <a:pt x="11613666" y="1572675"/>
                  <a:pt x="11360218" y="2661462"/>
                </a:cubicBezTo>
                <a:lnTo>
                  <a:pt x="1386006" y="3255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99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62612C-6BEF-40A4-84F1-8FE8A27180C8}"/>
              </a:ext>
            </a:extLst>
          </p:cNvPr>
          <p:cNvSpPr/>
          <p:nvPr/>
        </p:nvSpPr>
        <p:spPr>
          <a:xfrm rot="20809161">
            <a:off x="5426291" y="6069927"/>
            <a:ext cx="7080633" cy="1569360"/>
          </a:xfrm>
          <a:custGeom>
            <a:avLst/>
            <a:gdLst>
              <a:gd name="connsiteX0" fmla="*/ 0 w 12984480"/>
              <a:gd name="connsiteY0" fmla="*/ 0 h 4364002"/>
              <a:gd name="connsiteX1" fmla="*/ 12984480 w 12984480"/>
              <a:gd name="connsiteY1" fmla="*/ 0 h 4364002"/>
              <a:gd name="connsiteX2" fmla="*/ 12984480 w 12984480"/>
              <a:gd name="connsiteY2" fmla="*/ 4364002 h 4364002"/>
              <a:gd name="connsiteX3" fmla="*/ 0 w 12984480"/>
              <a:gd name="connsiteY3" fmla="*/ 4364002 h 4364002"/>
              <a:gd name="connsiteX4" fmla="*/ 0 w 12984480"/>
              <a:gd name="connsiteY4" fmla="*/ 0 h 4364002"/>
              <a:gd name="connsiteX0" fmla="*/ 0 w 12984480"/>
              <a:gd name="connsiteY0" fmla="*/ 0 h 4364002"/>
              <a:gd name="connsiteX1" fmla="*/ 12984480 w 12984480"/>
              <a:gd name="connsiteY1" fmla="*/ 0 h 4364002"/>
              <a:gd name="connsiteX2" fmla="*/ 12984480 w 12984480"/>
              <a:gd name="connsiteY2" fmla="*/ 4364002 h 4364002"/>
              <a:gd name="connsiteX3" fmla="*/ 9768008 w 12984480"/>
              <a:gd name="connsiteY3" fmla="*/ 2171103 h 4364002"/>
              <a:gd name="connsiteX4" fmla="*/ 0 w 12984480"/>
              <a:gd name="connsiteY4" fmla="*/ 0 h 4364002"/>
              <a:gd name="connsiteX0" fmla="*/ 0 w 12984480"/>
              <a:gd name="connsiteY0" fmla="*/ 0 h 2171103"/>
              <a:gd name="connsiteX1" fmla="*/ 12984480 w 12984480"/>
              <a:gd name="connsiteY1" fmla="*/ 0 h 2171103"/>
              <a:gd name="connsiteX2" fmla="*/ 10982713 w 12984480"/>
              <a:gd name="connsiteY2" fmla="*/ 2134316 h 2171103"/>
              <a:gd name="connsiteX3" fmla="*/ 9768008 w 12984480"/>
              <a:gd name="connsiteY3" fmla="*/ 2171103 h 2171103"/>
              <a:gd name="connsiteX4" fmla="*/ 0 w 12984480"/>
              <a:gd name="connsiteY4" fmla="*/ 0 h 2171103"/>
              <a:gd name="connsiteX0" fmla="*/ 0 w 10982713"/>
              <a:gd name="connsiteY0" fmla="*/ 2258 h 2173361"/>
              <a:gd name="connsiteX1" fmla="*/ 10969770 w 10982713"/>
              <a:gd name="connsiteY1" fmla="*/ 0 h 2173361"/>
              <a:gd name="connsiteX2" fmla="*/ 10982713 w 10982713"/>
              <a:gd name="connsiteY2" fmla="*/ 2136574 h 2173361"/>
              <a:gd name="connsiteX3" fmla="*/ 9768008 w 10982713"/>
              <a:gd name="connsiteY3" fmla="*/ 2173361 h 2173361"/>
              <a:gd name="connsiteX4" fmla="*/ 0 w 10982713"/>
              <a:gd name="connsiteY4" fmla="*/ 2258 h 2173361"/>
              <a:gd name="connsiteX0" fmla="*/ 0 w 8243799"/>
              <a:gd name="connsiteY0" fmla="*/ 0 h 2253594"/>
              <a:gd name="connsiteX1" fmla="*/ 8230856 w 8243799"/>
              <a:gd name="connsiteY1" fmla="*/ 80233 h 2253594"/>
              <a:gd name="connsiteX2" fmla="*/ 8243799 w 8243799"/>
              <a:gd name="connsiteY2" fmla="*/ 2216807 h 2253594"/>
              <a:gd name="connsiteX3" fmla="*/ 7029094 w 8243799"/>
              <a:gd name="connsiteY3" fmla="*/ 2253594 h 2253594"/>
              <a:gd name="connsiteX4" fmla="*/ 0 w 8243799"/>
              <a:gd name="connsiteY4" fmla="*/ 0 h 2253594"/>
              <a:gd name="connsiteX0" fmla="*/ 0 w 8230886"/>
              <a:gd name="connsiteY0" fmla="*/ 0 h 2253594"/>
              <a:gd name="connsiteX1" fmla="*/ 8230856 w 8230886"/>
              <a:gd name="connsiteY1" fmla="*/ 80233 h 2253594"/>
              <a:gd name="connsiteX2" fmla="*/ 7788262 w 8230886"/>
              <a:gd name="connsiteY2" fmla="*/ 1572074 h 2253594"/>
              <a:gd name="connsiteX3" fmla="*/ 7029094 w 8230886"/>
              <a:gd name="connsiteY3" fmla="*/ 2253594 h 2253594"/>
              <a:gd name="connsiteX4" fmla="*/ 0 w 8230886"/>
              <a:gd name="connsiteY4" fmla="*/ 0 h 2253594"/>
              <a:gd name="connsiteX0" fmla="*/ 0 w 8230907"/>
              <a:gd name="connsiteY0" fmla="*/ 0 h 2253594"/>
              <a:gd name="connsiteX1" fmla="*/ 8230856 w 8230907"/>
              <a:gd name="connsiteY1" fmla="*/ 80233 h 2253594"/>
              <a:gd name="connsiteX2" fmla="*/ 7788262 w 8230907"/>
              <a:gd name="connsiteY2" fmla="*/ 1572074 h 2253594"/>
              <a:gd name="connsiteX3" fmla="*/ 7029094 w 8230907"/>
              <a:gd name="connsiteY3" fmla="*/ 2253594 h 2253594"/>
              <a:gd name="connsiteX4" fmla="*/ 0 w 8230907"/>
              <a:gd name="connsiteY4" fmla="*/ 0 h 2253594"/>
              <a:gd name="connsiteX0" fmla="*/ 0 w 8136609"/>
              <a:gd name="connsiteY0" fmla="*/ 0 h 2253594"/>
              <a:gd name="connsiteX1" fmla="*/ 8136530 w 8136609"/>
              <a:gd name="connsiteY1" fmla="*/ 107056 h 2253594"/>
              <a:gd name="connsiteX2" fmla="*/ 7788262 w 8136609"/>
              <a:gd name="connsiteY2" fmla="*/ 1572074 h 2253594"/>
              <a:gd name="connsiteX3" fmla="*/ 7029094 w 8136609"/>
              <a:gd name="connsiteY3" fmla="*/ 2253594 h 2253594"/>
              <a:gd name="connsiteX4" fmla="*/ 0 w 8136609"/>
              <a:gd name="connsiteY4" fmla="*/ 0 h 2253594"/>
              <a:gd name="connsiteX0" fmla="*/ 0 w 8136530"/>
              <a:gd name="connsiteY0" fmla="*/ 0 h 2253594"/>
              <a:gd name="connsiteX1" fmla="*/ 8136530 w 8136530"/>
              <a:gd name="connsiteY1" fmla="*/ 107056 h 2253594"/>
              <a:gd name="connsiteX2" fmla="*/ 7788262 w 8136530"/>
              <a:gd name="connsiteY2" fmla="*/ 1572074 h 2253594"/>
              <a:gd name="connsiteX3" fmla="*/ 7029094 w 8136530"/>
              <a:gd name="connsiteY3" fmla="*/ 2253594 h 2253594"/>
              <a:gd name="connsiteX4" fmla="*/ 0 w 8136530"/>
              <a:gd name="connsiteY4" fmla="*/ 0 h 2253594"/>
              <a:gd name="connsiteX0" fmla="*/ 0 w 8136530"/>
              <a:gd name="connsiteY0" fmla="*/ 0 h 1572074"/>
              <a:gd name="connsiteX1" fmla="*/ 8136530 w 8136530"/>
              <a:gd name="connsiteY1" fmla="*/ 107056 h 1572074"/>
              <a:gd name="connsiteX2" fmla="*/ 7788262 w 8136530"/>
              <a:gd name="connsiteY2" fmla="*/ 1572074 h 1572074"/>
              <a:gd name="connsiteX3" fmla="*/ 6513221 w 8136530"/>
              <a:gd name="connsiteY3" fmla="*/ 1281684 h 1572074"/>
              <a:gd name="connsiteX4" fmla="*/ 0 w 8136530"/>
              <a:gd name="connsiteY4" fmla="*/ 0 h 1572074"/>
              <a:gd name="connsiteX0" fmla="*/ 0 w 7080633"/>
              <a:gd name="connsiteY0" fmla="*/ 0 h 1569360"/>
              <a:gd name="connsiteX1" fmla="*/ 7080633 w 7080633"/>
              <a:gd name="connsiteY1" fmla="*/ 104342 h 1569360"/>
              <a:gd name="connsiteX2" fmla="*/ 6732365 w 7080633"/>
              <a:gd name="connsiteY2" fmla="*/ 1569360 h 1569360"/>
              <a:gd name="connsiteX3" fmla="*/ 5457324 w 7080633"/>
              <a:gd name="connsiteY3" fmla="*/ 1278970 h 1569360"/>
              <a:gd name="connsiteX4" fmla="*/ 0 w 7080633"/>
              <a:gd name="connsiteY4" fmla="*/ 0 h 156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0633" h="1569360">
                <a:moveTo>
                  <a:pt x="0" y="0"/>
                </a:moveTo>
                <a:lnTo>
                  <a:pt x="7080633" y="104342"/>
                </a:lnTo>
                <a:cubicBezTo>
                  <a:pt x="6911498" y="805261"/>
                  <a:pt x="6912944" y="861339"/>
                  <a:pt x="6732365" y="1569360"/>
                </a:cubicBezTo>
                <a:lnTo>
                  <a:pt x="5457324" y="12789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99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03865B-C56B-4A12-BF38-B96100BE2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72" y="5953620"/>
            <a:ext cx="2388781" cy="80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2/14/2023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9389AD-4E84-4C6C-9570-4B4CA0E3A8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308" y="5900262"/>
            <a:ext cx="851592" cy="86325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0C0141-DC8A-4497-9674-3D647573702C}"/>
              </a:ext>
            </a:extLst>
          </p:cNvPr>
          <p:cNvSpPr/>
          <p:nvPr/>
        </p:nvSpPr>
        <p:spPr>
          <a:xfrm rot="20809161">
            <a:off x="726872" y="5486475"/>
            <a:ext cx="11975631" cy="2661462"/>
          </a:xfrm>
          <a:custGeom>
            <a:avLst/>
            <a:gdLst>
              <a:gd name="connsiteX0" fmla="*/ 0 w 14160445"/>
              <a:gd name="connsiteY0" fmla="*/ 0 h 4364002"/>
              <a:gd name="connsiteX1" fmla="*/ 14160445 w 14160445"/>
              <a:gd name="connsiteY1" fmla="*/ 0 h 4364002"/>
              <a:gd name="connsiteX2" fmla="*/ 14160445 w 14160445"/>
              <a:gd name="connsiteY2" fmla="*/ 4364002 h 4364002"/>
              <a:gd name="connsiteX3" fmla="*/ 0 w 14160445"/>
              <a:gd name="connsiteY3" fmla="*/ 4364002 h 4364002"/>
              <a:gd name="connsiteX4" fmla="*/ 0 w 14160445"/>
              <a:gd name="connsiteY4" fmla="*/ 0 h 4364002"/>
              <a:gd name="connsiteX0" fmla="*/ 0 w 14160445"/>
              <a:gd name="connsiteY0" fmla="*/ 0 h 4364002"/>
              <a:gd name="connsiteX1" fmla="*/ 14160445 w 14160445"/>
              <a:gd name="connsiteY1" fmla="*/ 0 h 4364002"/>
              <a:gd name="connsiteX2" fmla="*/ 14160445 w 14160445"/>
              <a:gd name="connsiteY2" fmla="*/ 4364002 h 4364002"/>
              <a:gd name="connsiteX3" fmla="*/ 1987647 w 14160445"/>
              <a:gd name="connsiteY3" fmla="*/ 388139 h 4364002"/>
              <a:gd name="connsiteX4" fmla="*/ 0 w 14160445"/>
              <a:gd name="connsiteY4" fmla="*/ 0 h 4364002"/>
              <a:gd name="connsiteX0" fmla="*/ 0 w 13707775"/>
              <a:gd name="connsiteY0" fmla="*/ 0 h 4375383"/>
              <a:gd name="connsiteX1" fmla="*/ 13707775 w 13707775"/>
              <a:gd name="connsiteY1" fmla="*/ 11381 h 4375383"/>
              <a:gd name="connsiteX2" fmla="*/ 13707775 w 13707775"/>
              <a:gd name="connsiteY2" fmla="*/ 4375383 h 4375383"/>
              <a:gd name="connsiteX3" fmla="*/ 1534977 w 13707775"/>
              <a:gd name="connsiteY3" fmla="*/ 399520 h 4375383"/>
              <a:gd name="connsiteX4" fmla="*/ 0 w 13707775"/>
              <a:gd name="connsiteY4" fmla="*/ 0 h 4375383"/>
              <a:gd name="connsiteX0" fmla="*/ 0 w 13707775"/>
              <a:gd name="connsiteY0" fmla="*/ 1085 h 4376468"/>
              <a:gd name="connsiteX1" fmla="*/ 12067198 w 13707775"/>
              <a:gd name="connsiteY1" fmla="*/ 0 h 4376468"/>
              <a:gd name="connsiteX2" fmla="*/ 13707775 w 13707775"/>
              <a:gd name="connsiteY2" fmla="*/ 4376468 h 4376468"/>
              <a:gd name="connsiteX3" fmla="*/ 1534977 w 13707775"/>
              <a:gd name="connsiteY3" fmla="*/ 400605 h 4376468"/>
              <a:gd name="connsiteX4" fmla="*/ 0 w 13707775"/>
              <a:gd name="connsiteY4" fmla="*/ 1085 h 4376468"/>
              <a:gd name="connsiteX0" fmla="*/ 0 w 12067198"/>
              <a:gd name="connsiteY0" fmla="*/ 1085 h 3260844"/>
              <a:gd name="connsiteX1" fmla="*/ 12067198 w 12067198"/>
              <a:gd name="connsiteY1" fmla="*/ 0 h 3260844"/>
              <a:gd name="connsiteX2" fmla="*/ 11366842 w 12067198"/>
              <a:gd name="connsiteY2" fmla="*/ 3260844 h 3260844"/>
              <a:gd name="connsiteX3" fmla="*/ 1534977 w 12067198"/>
              <a:gd name="connsiteY3" fmla="*/ 400605 h 3260844"/>
              <a:gd name="connsiteX4" fmla="*/ 0 w 12067198"/>
              <a:gd name="connsiteY4" fmla="*/ 1085 h 3260844"/>
              <a:gd name="connsiteX0" fmla="*/ 0 w 11975044"/>
              <a:gd name="connsiteY0" fmla="*/ 0 h 3259759"/>
              <a:gd name="connsiteX1" fmla="*/ 11975044 w 11975044"/>
              <a:gd name="connsiteY1" fmla="*/ 16464 h 3259759"/>
              <a:gd name="connsiteX2" fmla="*/ 11366842 w 11975044"/>
              <a:gd name="connsiteY2" fmla="*/ 3259759 h 3259759"/>
              <a:gd name="connsiteX3" fmla="*/ 1534977 w 11975044"/>
              <a:gd name="connsiteY3" fmla="*/ 399520 h 3259759"/>
              <a:gd name="connsiteX4" fmla="*/ 0 w 11975044"/>
              <a:gd name="connsiteY4" fmla="*/ 0 h 3259759"/>
              <a:gd name="connsiteX0" fmla="*/ 0 w 11975044"/>
              <a:gd name="connsiteY0" fmla="*/ 0 h 3259759"/>
              <a:gd name="connsiteX1" fmla="*/ 11975044 w 11975044"/>
              <a:gd name="connsiteY1" fmla="*/ 16464 h 3259759"/>
              <a:gd name="connsiteX2" fmla="*/ 11366842 w 11975044"/>
              <a:gd name="connsiteY2" fmla="*/ 3259759 h 3259759"/>
              <a:gd name="connsiteX3" fmla="*/ 1534977 w 11975044"/>
              <a:gd name="connsiteY3" fmla="*/ 399520 h 3259759"/>
              <a:gd name="connsiteX4" fmla="*/ 0 w 11975044"/>
              <a:gd name="connsiteY4" fmla="*/ 0 h 3259759"/>
              <a:gd name="connsiteX0" fmla="*/ 0 w 11975044"/>
              <a:gd name="connsiteY0" fmla="*/ 0 h 2622194"/>
              <a:gd name="connsiteX1" fmla="*/ 11975044 w 11975044"/>
              <a:gd name="connsiteY1" fmla="*/ 16464 h 2622194"/>
              <a:gd name="connsiteX2" fmla="*/ 11359631 w 11975044"/>
              <a:gd name="connsiteY2" fmla="*/ 2622194 h 2622194"/>
              <a:gd name="connsiteX3" fmla="*/ 1534977 w 11975044"/>
              <a:gd name="connsiteY3" fmla="*/ 399520 h 2622194"/>
              <a:gd name="connsiteX4" fmla="*/ 0 w 11975044"/>
              <a:gd name="connsiteY4" fmla="*/ 0 h 2622194"/>
              <a:gd name="connsiteX0" fmla="*/ 0 w 11975044"/>
              <a:gd name="connsiteY0" fmla="*/ 0 h 2622194"/>
              <a:gd name="connsiteX1" fmla="*/ 11975044 w 11975044"/>
              <a:gd name="connsiteY1" fmla="*/ 16464 h 2622194"/>
              <a:gd name="connsiteX2" fmla="*/ 11359631 w 11975044"/>
              <a:gd name="connsiteY2" fmla="*/ 2622194 h 2622194"/>
              <a:gd name="connsiteX3" fmla="*/ 1534977 w 11975044"/>
              <a:gd name="connsiteY3" fmla="*/ 399520 h 2622194"/>
              <a:gd name="connsiteX4" fmla="*/ 0 w 11975044"/>
              <a:gd name="connsiteY4" fmla="*/ 0 h 2622194"/>
              <a:gd name="connsiteX0" fmla="*/ 0 w 11975044"/>
              <a:gd name="connsiteY0" fmla="*/ 0 h 2622194"/>
              <a:gd name="connsiteX1" fmla="*/ 11975044 w 11975044"/>
              <a:gd name="connsiteY1" fmla="*/ 16464 h 2622194"/>
              <a:gd name="connsiteX2" fmla="*/ 11359631 w 11975044"/>
              <a:gd name="connsiteY2" fmla="*/ 2622194 h 2622194"/>
              <a:gd name="connsiteX3" fmla="*/ 1385419 w 11975044"/>
              <a:gd name="connsiteY3" fmla="*/ 286233 h 2622194"/>
              <a:gd name="connsiteX4" fmla="*/ 0 w 11975044"/>
              <a:gd name="connsiteY4" fmla="*/ 0 h 2622194"/>
              <a:gd name="connsiteX0" fmla="*/ 0 w 11975631"/>
              <a:gd name="connsiteY0" fmla="*/ 0 h 2661462"/>
              <a:gd name="connsiteX1" fmla="*/ 11975631 w 11975631"/>
              <a:gd name="connsiteY1" fmla="*/ 55732 h 2661462"/>
              <a:gd name="connsiteX2" fmla="*/ 11360218 w 11975631"/>
              <a:gd name="connsiteY2" fmla="*/ 2661462 h 2661462"/>
              <a:gd name="connsiteX3" fmla="*/ 1386006 w 11975631"/>
              <a:gd name="connsiteY3" fmla="*/ 325501 h 2661462"/>
              <a:gd name="connsiteX4" fmla="*/ 0 w 11975631"/>
              <a:gd name="connsiteY4" fmla="*/ 0 h 266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75631" h="2661462">
                <a:moveTo>
                  <a:pt x="0" y="0"/>
                </a:moveTo>
                <a:lnTo>
                  <a:pt x="11975631" y="55732"/>
                </a:lnTo>
                <a:cubicBezTo>
                  <a:pt x="11687258" y="1126557"/>
                  <a:pt x="11613666" y="1572675"/>
                  <a:pt x="11360218" y="2661462"/>
                </a:cubicBezTo>
                <a:lnTo>
                  <a:pt x="1386006" y="3255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99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60EF2EC-4784-4830-AB13-281BF2EFB511}"/>
              </a:ext>
            </a:extLst>
          </p:cNvPr>
          <p:cNvSpPr/>
          <p:nvPr/>
        </p:nvSpPr>
        <p:spPr>
          <a:xfrm rot="20809161">
            <a:off x="5426291" y="6069927"/>
            <a:ext cx="7080633" cy="1569360"/>
          </a:xfrm>
          <a:custGeom>
            <a:avLst/>
            <a:gdLst>
              <a:gd name="connsiteX0" fmla="*/ 0 w 12984480"/>
              <a:gd name="connsiteY0" fmla="*/ 0 h 4364002"/>
              <a:gd name="connsiteX1" fmla="*/ 12984480 w 12984480"/>
              <a:gd name="connsiteY1" fmla="*/ 0 h 4364002"/>
              <a:gd name="connsiteX2" fmla="*/ 12984480 w 12984480"/>
              <a:gd name="connsiteY2" fmla="*/ 4364002 h 4364002"/>
              <a:gd name="connsiteX3" fmla="*/ 0 w 12984480"/>
              <a:gd name="connsiteY3" fmla="*/ 4364002 h 4364002"/>
              <a:gd name="connsiteX4" fmla="*/ 0 w 12984480"/>
              <a:gd name="connsiteY4" fmla="*/ 0 h 4364002"/>
              <a:gd name="connsiteX0" fmla="*/ 0 w 12984480"/>
              <a:gd name="connsiteY0" fmla="*/ 0 h 4364002"/>
              <a:gd name="connsiteX1" fmla="*/ 12984480 w 12984480"/>
              <a:gd name="connsiteY1" fmla="*/ 0 h 4364002"/>
              <a:gd name="connsiteX2" fmla="*/ 12984480 w 12984480"/>
              <a:gd name="connsiteY2" fmla="*/ 4364002 h 4364002"/>
              <a:gd name="connsiteX3" fmla="*/ 9768008 w 12984480"/>
              <a:gd name="connsiteY3" fmla="*/ 2171103 h 4364002"/>
              <a:gd name="connsiteX4" fmla="*/ 0 w 12984480"/>
              <a:gd name="connsiteY4" fmla="*/ 0 h 4364002"/>
              <a:gd name="connsiteX0" fmla="*/ 0 w 12984480"/>
              <a:gd name="connsiteY0" fmla="*/ 0 h 2171103"/>
              <a:gd name="connsiteX1" fmla="*/ 12984480 w 12984480"/>
              <a:gd name="connsiteY1" fmla="*/ 0 h 2171103"/>
              <a:gd name="connsiteX2" fmla="*/ 10982713 w 12984480"/>
              <a:gd name="connsiteY2" fmla="*/ 2134316 h 2171103"/>
              <a:gd name="connsiteX3" fmla="*/ 9768008 w 12984480"/>
              <a:gd name="connsiteY3" fmla="*/ 2171103 h 2171103"/>
              <a:gd name="connsiteX4" fmla="*/ 0 w 12984480"/>
              <a:gd name="connsiteY4" fmla="*/ 0 h 2171103"/>
              <a:gd name="connsiteX0" fmla="*/ 0 w 10982713"/>
              <a:gd name="connsiteY0" fmla="*/ 2258 h 2173361"/>
              <a:gd name="connsiteX1" fmla="*/ 10969770 w 10982713"/>
              <a:gd name="connsiteY1" fmla="*/ 0 h 2173361"/>
              <a:gd name="connsiteX2" fmla="*/ 10982713 w 10982713"/>
              <a:gd name="connsiteY2" fmla="*/ 2136574 h 2173361"/>
              <a:gd name="connsiteX3" fmla="*/ 9768008 w 10982713"/>
              <a:gd name="connsiteY3" fmla="*/ 2173361 h 2173361"/>
              <a:gd name="connsiteX4" fmla="*/ 0 w 10982713"/>
              <a:gd name="connsiteY4" fmla="*/ 2258 h 2173361"/>
              <a:gd name="connsiteX0" fmla="*/ 0 w 8243799"/>
              <a:gd name="connsiteY0" fmla="*/ 0 h 2253594"/>
              <a:gd name="connsiteX1" fmla="*/ 8230856 w 8243799"/>
              <a:gd name="connsiteY1" fmla="*/ 80233 h 2253594"/>
              <a:gd name="connsiteX2" fmla="*/ 8243799 w 8243799"/>
              <a:gd name="connsiteY2" fmla="*/ 2216807 h 2253594"/>
              <a:gd name="connsiteX3" fmla="*/ 7029094 w 8243799"/>
              <a:gd name="connsiteY3" fmla="*/ 2253594 h 2253594"/>
              <a:gd name="connsiteX4" fmla="*/ 0 w 8243799"/>
              <a:gd name="connsiteY4" fmla="*/ 0 h 2253594"/>
              <a:gd name="connsiteX0" fmla="*/ 0 w 8230886"/>
              <a:gd name="connsiteY0" fmla="*/ 0 h 2253594"/>
              <a:gd name="connsiteX1" fmla="*/ 8230856 w 8230886"/>
              <a:gd name="connsiteY1" fmla="*/ 80233 h 2253594"/>
              <a:gd name="connsiteX2" fmla="*/ 7788262 w 8230886"/>
              <a:gd name="connsiteY2" fmla="*/ 1572074 h 2253594"/>
              <a:gd name="connsiteX3" fmla="*/ 7029094 w 8230886"/>
              <a:gd name="connsiteY3" fmla="*/ 2253594 h 2253594"/>
              <a:gd name="connsiteX4" fmla="*/ 0 w 8230886"/>
              <a:gd name="connsiteY4" fmla="*/ 0 h 2253594"/>
              <a:gd name="connsiteX0" fmla="*/ 0 w 8230907"/>
              <a:gd name="connsiteY0" fmla="*/ 0 h 2253594"/>
              <a:gd name="connsiteX1" fmla="*/ 8230856 w 8230907"/>
              <a:gd name="connsiteY1" fmla="*/ 80233 h 2253594"/>
              <a:gd name="connsiteX2" fmla="*/ 7788262 w 8230907"/>
              <a:gd name="connsiteY2" fmla="*/ 1572074 h 2253594"/>
              <a:gd name="connsiteX3" fmla="*/ 7029094 w 8230907"/>
              <a:gd name="connsiteY3" fmla="*/ 2253594 h 2253594"/>
              <a:gd name="connsiteX4" fmla="*/ 0 w 8230907"/>
              <a:gd name="connsiteY4" fmla="*/ 0 h 2253594"/>
              <a:gd name="connsiteX0" fmla="*/ 0 w 8136609"/>
              <a:gd name="connsiteY0" fmla="*/ 0 h 2253594"/>
              <a:gd name="connsiteX1" fmla="*/ 8136530 w 8136609"/>
              <a:gd name="connsiteY1" fmla="*/ 107056 h 2253594"/>
              <a:gd name="connsiteX2" fmla="*/ 7788262 w 8136609"/>
              <a:gd name="connsiteY2" fmla="*/ 1572074 h 2253594"/>
              <a:gd name="connsiteX3" fmla="*/ 7029094 w 8136609"/>
              <a:gd name="connsiteY3" fmla="*/ 2253594 h 2253594"/>
              <a:gd name="connsiteX4" fmla="*/ 0 w 8136609"/>
              <a:gd name="connsiteY4" fmla="*/ 0 h 2253594"/>
              <a:gd name="connsiteX0" fmla="*/ 0 w 8136530"/>
              <a:gd name="connsiteY0" fmla="*/ 0 h 2253594"/>
              <a:gd name="connsiteX1" fmla="*/ 8136530 w 8136530"/>
              <a:gd name="connsiteY1" fmla="*/ 107056 h 2253594"/>
              <a:gd name="connsiteX2" fmla="*/ 7788262 w 8136530"/>
              <a:gd name="connsiteY2" fmla="*/ 1572074 h 2253594"/>
              <a:gd name="connsiteX3" fmla="*/ 7029094 w 8136530"/>
              <a:gd name="connsiteY3" fmla="*/ 2253594 h 2253594"/>
              <a:gd name="connsiteX4" fmla="*/ 0 w 8136530"/>
              <a:gd name="connsiteY4" fmla="*/ 0 h 2253594"/>
              <a:gd name="connsiteX0" fmla="*/ 0 w 8136530"/>
              <a:gd name="connsiteY0" fmla="*/ 0 h 1572074"/>
              <a:gd name="connsiteX1" fmla="*/ 8136530 w 8136530"/>
              <a:gd name="connsiteY1" fmla="*/ 107056 h 1572074"/>
              <a:gd name="connsiteX2" fmla="*/ 7788262 w 8136530"/>
              <a:gd name="connsiteY2" fmla="*/ 1572074 h 1572074"/>
              <a:gd name="connsiteX3" fmla="*/ 6513221 w 8136530"/>
              <a:gd name="connsiteY3" fmla="*/ 1281684 h 1572074"/>
              <a:gd name="connsiteX4" fmla="*/ 0 w 8136530"/>
              <a:gd name="connsiteY4" fmla="*/ 0 h 1572074"/>
              <a:gd name="connsiteX0" fmla="*/ 0 w 7080633"/>
              <a:gd name="connsiteY0" fmla="*/ 0 h 1569360"/>
              <a:gd name="connsiteX1" fmla="*/ 7080633 w 7080633"/>
              <a:gd name="connsiteY1" fmla="*/ 104342 h 1569360"/>
              <a:gd name="connsiteX2" fmla="*/ 6732365 w 7080633"/>
              <a:gd name="connsiteY2" fmla="*/ 1569360 h 1569360"/>
              <a:gd name="connsiteX3" fmla="*/ 5457324 w 7080633"/>
              <a:gd name="connsiteY3" fmla="*/ 1278970 h 1569360"/>
              <a:gd name="connsiteX4" fmla="*/ 0 w 7080633"/>
              <a:gd name="connsiteY4" fmla="*/ 0 h 156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0633" h="1569360">
                <a:moveTo>
                  <a:pt x="0" y="0"/>
                </a:moveTo>
                <a:lnTo>
                  <a:pt x="7080633" y="104342"/>
                </a:lnTo>
                <a:cubicBezTo>
                  <a:pt x="6911498" y="805261"/>
                  <a:pt x="6912944" y="861339"/>
                  <a:pt x="6732365" y="1569360"/>
                </a:cubicBezTo>
                <a:lnTo>
                  <a:pt x="5457324" y="12789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99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0338DC-DE24-4DD8-BF7E-812591478F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32" y="6208266"/>
            <a:ext cx="2228850" cy="4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5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2/14/2023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8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2/14/2023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7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1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2/14/2023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4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24E7D-73A8-4281-8E1F-C69CC2385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C0D0F-4E80-4610-B34F-10A803522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42DA3-A7F8-408E-80A6-F4F015F8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38BC-AA42-4B01-8352-CB85E390BF1E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6D82B-FB53-48BC-8774-38DA248E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7AF00-7414-4AC7-83EA-D159D3927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3653-E6E3-488D-8515-B4C78386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196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2/14/2023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185C-D1E0-4E31-B570-2B4A0534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1039C-4C0C-4C1B-BDF7-88C89098E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F6B77-8349-4504-9610-246C1286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38BC-AA42-4B01-8352-CB85E390BF1E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EA5C7-44F8-4BC6-8B26-29530D7BA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8BB11-3B24-43DD-AAD9-9847C8C8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3653-E6E3-488D-8515-B4C78386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50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BFA53-E75C-48F0-A3ED-C214AE27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26AB1-B90D-4288-A15B-CF2538252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4F2A6-5279-4671-9D8D-24D8D82C1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2036E-22D7-4C65-A92F-C1A790A57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38BC-AA42-4B01-8352-CB85E390BF1E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0CEA7-39E7-4152-9364-96078896D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533A5-36A7-4A13-8FC6-AECF0825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3653-E6E3-488D-8515-B4C78386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4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EA3D-1F98-4E17-B0A1-7214213C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C7CC9-167C-4F6E-A72B-363D8D43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EBF9C-F2E5-4C26-ABB8-E9A200B4E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EE560B-56F1-4CA8-ACA5-7A0258C83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0B20C1-1A4F-444C-BF89-645F8F25F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5053DA-1458-4812-8968-0F5936C83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38BC-AA42-4B01-8352-CB85E390BF1E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E17D5-D455-496C-8634-5F943EB2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7C0655-5E29-4371-BD2D-5D74DBE2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3653-E6E3-488D-8515-B4C78386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59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774D7-17C7-4437-A858-7A0504A51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8B48E-0539-4798-B72B-0E5422F71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38BC-AA42-4B01-8352-CB85E390BF1E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EAF83-EB5D-449A-9596-2BEF53AF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B0634-9339-4984-9682-1AE4BE5B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3653-E6E3-488D-8515-B4C78386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19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E4FBA5-C57C-4A42-B879-331025254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38BC-AA42-4B01-8352-CB85E390BF1E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BD0155-28AC-4837-88EC-F816F9AAF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98FD0-FDE0-4508-A855-EEBE219F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3653-E6E3-488D-8515-B4C78386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48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8CB8-C27E-448D-B12C-B7BC39BAF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6019C-DA8B-4268-9E68-4BD9B0C6B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80171-35C9-4558-A49C-FF32E943E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14D26-C3A8-4DE8-8E88-617C2B42E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38BC-AA42-4B01-8352-CB85E390BF1E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4BA3F-D82E-4823-8BA4-0BF3D857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230D0-3A15-4E74-9E5B-DEB5FC5C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3653-E6E3-488D-8515-B4C78386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5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B641A-243B-41A0-A5AD-0C46C9713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EC90EC-55F1-4B09-8CA5-D76A87214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259FC-4C62-420F-A1DC-99A3158FF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26A3A-A1DC-47FD-84C1-1EBBBC6BE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38BC-AA42-4B01-8352-CB85E390BF1E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DEEBF-1CAD-42F6-ADBC-D9D07446B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E66B7-1F7D-4A67-870B-7DCD6A9DC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3653-E6E3-488D-8515-B4C78386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56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97DD75-BE95-419F-85B7-A8085E57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6D467-DDB9-4E84-90B4-2AD8C54FB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D0B9E-0A9C-49AA-BAB3-DFE196341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38BC-AA42-4B01-8352-CB85E390BF1E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008A8-59E4-4543-A1ED-C206EFC3E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3152-02D0-4E09-8F0D-909F3258A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13653-E6E3-488D-8515-B4C783863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58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E44E38BC-AA42-4B01-8352-CB85E390BF1E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44913653-E6E3-488D-8515-B4C783863725}" type="slidenum">
              <a:rPr lang="en-GB" smtClean="0"/>
              <a:t>‹#›</a:t>
            </a:fld>
            <a:endParaRPr lang="en-GB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213E8D-6B57-4345-BE2D-1FB5F0596DA7}"/>
              </a:ext>
            </a:extLst>
          </p:cNvPr>
          <p:cNvSpPr/>
          <p:nvPr/>
        </p:nvSpPr>
        <p:spPr>
          <a:xfrm>
            <a:off x="515462" y="-13"/>
            <a:ext cx="177787" cy="6858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9D556F-6FFF-40AA-A3A4-51873CD24A7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308" y="5900262"/>
            <a:ext cx="851592" cy="863257"/>
          </a:xfrm>
          <a:prstGeom prst="rect">
            <a:avLst/>
          </a:prstGeom>
        </p:spPr>
      </p:pic>
      <p:sp>
        <p:nvSpPr>
          <p:cNvPr id="21" name="Rectangle 11">
            <a:extLst>
              <a:ext uri="{FF2B5EF4-FFF2-40B4-BE49-F238E27FC236}">
                <a16:creationId xmlns:a16="http://schemas.microsoft.com/office/drawing/2014/main" id="{42AD3B1C-AB97-4C5A-9BDB-C3CBF7D0A84A}"/>
              </a:ext>
            </a:extLst>
          </p:cNvPr>
          <p:cNvSpPr/>
          <p:nvPr/>
        </p:nvSpPr>
        <p:spPr>
          <a:xfrm rot="20809161">
            <a:off x="726872" y="5486475"/>
            <a:ext cx="11975631" cy="2661462"/>
          </a:xfrm>
          <a:custGeom>
            <a:avLst/>
            <a:gdLst>
              <a:gd name="connsiteX0" fmla="*/ 0 w 14160445"/>
              <a:gd name="connsiteY0" fmla="*/ 0 h 4364002"/>
              <a:gd name="connsiteX1" fmla="*/ 14160445 w 14160445"/>
              <a:gd name="connsiteY1" fmla="*/ 0 h 4364002"/>
              <a:gd name="connsiteX2" fmla="*/ 14160445 w 14160445"/>
              <a:gd name="connsiteY2" fmla="*/ 4364002 h 4364002"/>
              <a:gd name="connsiteX3" fmla="*/ 0 w 14160445"/>
              <a:gd name="connsiteY3" fmla="*/ 4364002 h 4364002"/>
              <a:gd name="connsiteX4" fmla="*/ 0 w 14160445"/>
              <a:gd name="connsiteY4" fmla="*/ 0 h 4364002"/>
              <a:gd name="connsiteX0" fmla="*/ 0 w 14160445"/>
              <a:gd name="connsiteY0" fmla="*/ 0 h 4364002"/>
              <a:gd name="connsiteX1" fmla="*/ 14160445 w 14160445"/>
              <a:gd name="connsiteY1" fmla="*/ 0 h 4364002"/>
              <a:gd name="connsiteX2" fmla="*/ 14160445 w 14160445"/>
              <a:gd name="connsiteY2" fmla="*/ 4364002 h 4364002"/>
              <a:gd name="connsiteX3" fmla="*/ 1987647 w 14160445"/>
              <a:gd name="connsiteY3" fmla="*/ 388139 h 4364002"/>
              <a:gd name="connsiteX4" fmla="*/ 0 w 14160445"/>
              <a:gd name="connsiteY4" fmla="*/ 0 h 4364002"/>
              <a:gd name="connsiteX0" fmla="*/ 0 w 13707775"/>
              <a:gd name="connsiteY0" fmla="*/ 0 h 4375383"/>
              <a:gd name="connsiteX1" fmla="*/ 13707775 w 13707775"/>
              <a:gd name="connsiteY1" fmla="*/ 11381 h 4375383"/>
              <a:gd name="connsiteX2" fmla="*/ 13707775 w 13707775"/>
              <a:gd name="connsiteY2" fmla="*/ 4375383 h 4375383"/>
              <a:gd name="connsiteX3" fmla="*/ 1534977 w 13707775"/>
              <a:gd name="connsiteY3" fmla="*/ 399520 h 4375383"/>
              <a:gd name="connsiteX4" fmla="*/ 0 w 13707775"/>
              <a:gd name="connsiteY4" fmla="*/ 0 h 4375383"/>
              <a:gd name="connsiteX0" fmla="*/ 0 w 13707775"/>
              <a:gd name="connsiteY0" fmla="*/ 1085 h 4376468"/>
              <a:gd name="connsiteX1" fmla="*/ 12067198 w 13707775"/>
              <a:gd name="connsiteY1" fmla="*/ 0 h 4376468"/>
              <a:gd name="connsiteX2" fmla="*/ 13707775 w 13707775"/>
              <a:gd name="connsiteY2" fmla="*/ 4376468 h 4376468"/>
              <a:gd name="connsiteX3" fmla="*/ 1534977 w 13707775"/>
              <a:gd name="connsiteY3" fmla="*/ 400605 h 4376468"/>
              <a:gd name="connsiteX4" fmla="*/ 0 w 13707775"/>
              <a:gd name="connsiteY4" fmla="*/ 1085 h 4376468"/>
              <a:gd name="connsiteX0" fmla="*/ 0 w 12067198"/>
              <a:gd name="connsiteY0" fmla="*/ 1085 h 3260844"/>
              <a:gd name="connsiteX1" fmla="*/ 12067198 w 12067198"/>
              <a:gd name="connsiteY1" fmla="*/ 0 h 3260844"/>
              <a:gd name="connsiteX2" fmla="*/ 11366842 w 12067198"/>
              <a:gd name="connsiteY2" fmla="*/ 3260844 h 3260844"/>
              <a:gd name="connsiteX3" fmla="*/ 1534977 w 12067198"/>
              <a:gd name="connsiteY3" fmla="*/ 400605 h 3260844"/>
              <a:gd name="connsiteX4" fmla="*/ 0 w 12067198"/>
              <a:gd name="connsiteY4" fmla="*/ 1085 h 3260844"/>
              <a:gd name="connsiteX0" fmla="*/ 0 w 11975044"/>
              <a:gd name="connsiteY0" fmla="*/ 0 h 3259759"/>
              <a:gd name="connsiteX1" fmla="*/ 11975044 w 11975044"/>
              <a:gd name="connsiteY1" fmla="*/ 16464 h 3259759"/>
              <a:gd name="connsiteX2" fmla="*/ 11366842 w 11975044"/>
              <a:gd name="connsiteY2" fmla="*/ 3259759 h 3259759"/>
              <a:gd name="connsiteX3" fmla="*/ 1534977 w 11975044"/>
              <a:gd name="connsiteY3" fmla="*/ 399520 h 3259759"/>
              <a:gd name="connsiteX4" fmla="*/ 0 w 11975044"/>
              <a:gd name="connsiteY4" fmla="*/ 0 h 3259759"/>
              <a:gd name="connsiteX0" fmla="*/ 0 w 11975044"/>
              <a:gd name="connsiteY0" fmla="*/ 0 h 3259759"/>
              <a:gd name="connsiteX1" fmla="*/ 11975044 w 11975044"/>
              <a:gd name="connsiteY1" fmla="*/ 16464 h 3259759"/>
              <a:gd name="connsiteX2" fmla="*/ 11366842 w 11975044"/>
              <a:gd name="connsiteY2" fmla="*/ 3259759 h 3259759"/>
              <a:gd name="connsiteX3" fmla="*/ 1534977 w 11975044"/>
              <a:gd name="connsiteY3" fmla="*/ 399520 h 3259759"/>
              <a:gd name="connsiteX4" fmla="*/ 0 w 11975044"/>
              <a:gd name="connsiteY4" fmla="*/ 0 h 3259759"/>
              <a:gd name="connsiteX0" fmla="*/ 0 w 11975044"/>
              <a:gd name="connsiteY0" fmla="*/ 0 h 2622194"/>
              <a:gd name="connsiteX1" fmla="*/ 11975044 w 11975044"/>
              <a:gd name="connsiteY1" fmla="*/ 16464 h 2622194"/>
              <a:gd name="connsiteX2" fmla="*/ 11359631 w 11975044"/>
              <a:gd name="connsiteY2" fmla="*/ 2622194 h 2622194"/>
              <a:gd name="connsiteX3" fmla="*/ 1534977 w 11975044"/>
              <a:gd name="connsiteY3" fmla="*/ 399520 h 2622194"/>
              <a:gd name="connsiteX4" fmla="*/ 0 w 11975044"/>
              <a:gd name="connsiteY4" fmla="*/ 0 h 2622194"/>
              <a:gd name="connsiteX0" fmla="*/ 0 w 11975044"/>
              <a:gd name="connsiteY0" fmla="*/ 0 h 2622194"/>
              <a:gd name="connsiteX1" fmla="*/ 11975044 w 11975044"/>
              <a:gd name="connsiteY1" fmla="*/ 16464 h 2622194"/>
              <a:gd name="connsiteX2" fmla="*/ 11359631 w 11975044"/>
              <a:gd name="connsiteY2" fmla="*/ 2622194 h 2622194"/>
              <a:gd name="connsiteX3" fmla="*/ 1534977 w 11975044"/>
              <a:gd name="connsiteY3" fmla="*/ 399520 h 2622194"/>
              <a:gd name="connsiteX4" fmla="*/ 0 w 11975044"/>
              <a:gd name="connsiteY4" fmla="*/ 0 h 2622194"/>
              <a:gd name="connsiteX0" fmla="*/ 0 w 11975044"/>
              <a:gd name="connsiteY0" fmla="*/ 0 h 2622194"/>
              <a:gd name="connsiteX1" fmla="*/ 11975044 w 11975044"/>
              <a:gd name="connsiteY1" fmla="*/ 16464 h 2622194"/>
              <a:gd name="connsiteX2" fmla="*/ 11359631 w 11975044"/>
              <a:gd name="connsiteY2" fmla="*/ 2622194 h 2622194"/>
              <a:gd name="connsiteX3" fmla="*/ 1385419 w 11975044"/>
              <a:gd name="connsiteY3" fmla="*/ 286233 h 2622194"/>
              <a:gd name="connsiteX4" fmla="*/ 0 w 11975044"/>
              <a:gd name="connsiteY4" fmla="*/ 0 h 2622194"/>
              <a:gd name="connsiteX0" fmla="*/ 0 w 11975631"/>
              <a:gd name="connsiteY0" fmla="*/ 0 h 2661462"/>
              <a:gd name="connsiteX1" fmla="*/ 11975631 w 11975631"/>
              <a:gd name="connsiteY1" fmla="*/ 55732 h 2661462"/>
              <a:gd name="connsiteX2" fmla="*/ 11360218 w 11975631"/>
              <a:gd name="connsiteY2" fmla="*/ 2661462 h 2661462"/>
              <a:gd name="connsiteX3" fmla="*/ 1386006 w 11975631"/>
              <a:gd name="connsiteY3" fmla="*/ 325501 h 2661462"/>
              <a:gd name="connsiteX4" fmla="*/ 0 w 11975631"/>
              <a:gd name="connsiteY4" fmla="*/ 0 h 266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75631" h="2661462">
                <a:moveTo>
                  <a:pt x="0" y="0"/>
                </a:moveTo>
                <a:lnTo>
                  <a:pt x="11975631" y="55732"/>
                </a:lnTo>
                <a:cubicBezTo>
                  <a:pt x="11687258" y="1126557"/>
                  <a:pt x="11613666" y="1572675"/>
                  <a:pt x="11360218" y="2661462"/>
                </a:cubicBezTo>
                <a:lnTo>
                  <a:pt x="1386006" y="3255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99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800E1F52-6B57-4411-B39F-24961240E33F}"/>
              </a:ext>
            </a:extLst>
          </p:cNvPr>
          <p:cNvSpPr/>
          <p:nvPr/>
        </p:nvSpPr>
        <p:spPr>
          <a:xfrm rot="20809161">
            <a:off x="5426291" y="6069927"/>
            <a:ext cx="7080633" cy="1569360"/>
          </a:xfrm>
          <a:custGeom>
            <a:avLst/>
            <a:gdLst>
              <a:gd name="connsiteX0" fmla="*/ 0 w 12984480"/>
              <a:gd name="connsiteY0" fmla="*/ 0 h 4364002"/>
              <a:gd name="connsiteX1" fmla="*/ 12984480 w 12984480"/>
              <a:gd name="connsiteY1" fmla="*/ 0 h 4364002"/>
              <a:gd name="connsiteX2" fmla="*/ 12984480 w 12984480"/>
              <a:gd name="connsiteY2" fmla="*/ 4364002 h 4364002"/>
              <a:gd name="connsiteX3" fmla="*/ 0 w 12984480"/>
              <a:gd name="connsiteY3" fmla="*/ 4364002 h 4364002"/>
              <a:gd name="connsiteX4" fmla="*/ 0 w 12984480"/>
              <a:gd name="connsiteY4" fmla="*/ 0 h 4364002"/>
              <a:gd name="connsiteX0" fmla="*/ 0 w 12984480"/>
              <a:gd name="connsiteY0" fmla="*/ 0 h 4364002"/>
              <a:gd name="connsiteX1" fmla="*/ 12984480 w 12984480"/>
              <a:gd name="connsiteY1" fmla="*/ 0 h 4364002"/>
              <a:gd name="connsiteX2" fmla="*/ 12984480 w 12984480"/>
              <a:gd name="connsiteY2" fmla="*/ 4364002 h 4364002"/>
              <a:gd name="connsiteX3" fmla="*/ 9768008 w 12984480"/>
              <a:gd name="connsiteY3" fmla="*/ 2171103 h 4364002"/>
              <a:gd name="connsiteX4" fmla="*/ 0 w 12984480"/>
              <a:gd name="connsiteY4" fmla="*/ 0 h 4364002"/>
              <a:gd name="connsiteX0" fmla="*/ 0 w 12984480"/>
              <a:gd name="connsiteY0" fmla="*/ 0 h 2171103"/>
              <a:gd name="connsiteX1" fmla="*/ 12984480 w 12984480"/>
              <a:gd name="connsiteY1" fmla="*/ 0 h 2171103"/>
              <a:gd name="connsiteX2" fmla="*/ 10982713 w 12984480"/>
              <a:gd name="connsiteY2" fmla="*/ 2134316 h 2171103"/>
              <a:gd name="connsiteX3" fmla="*/ 9768008 w 12984480"/>
              <a:gd name="connsiteY3" fmla="*/ 2171103 h 2171103"/>
              <a:gd name="connsiteX4" fmla="*/ 0 w 12984480"/>
              <a:gd name="connsiteY4" fmla="*/ 0 h 2171103"/>
              <a:gd name="connsiteX0" fmla="*/ 0 w 10982713"/>
              <a:gd name="connsiteY0" fmla="*/ 2258 h 2173361"/>
              <a:gd name="connsiteX1" fmla="*/ 10969770 w 10982713"/>
              <a:gd name="connsiteY1" fmla="*/ 0 h 2173361"/>
              <a:gd name="connsiteX2" fmla="*/ 10982713 w 10982713"/>
              <a:gd name="connsiteY2" fmla="*/ 2136574 h 2173361"/>
              <a:gd name="connsiteX3" fmla="*/ 9768008 w 10982713"/>
              <a:gd name="connsiteY3" fmla="*/ 2173361 h 2173361"/>
              <a:gd name="connsiteX4" fmla="*/ 0 w 10982713"/>
              <a:gd name="connsiteY4" fmla="*/ 2258 h 2173361"/>
              <a:gd name="connsiteX0" fmla="*/ 0 w 8243799"/>
              <a:gd name="connsiteY0" fmla="*/ 0 h 2253594"/>
              <a:gd name="connsiteX1" fmla="*/ 8230856 w 8243799"/>
              <a:gd name="connsiteY1" fmla="*/ 80233 h 2253594"/>
              <a:gd name="connsiteX2" fmla="*/ 8243799 w 8243799"/>
              <a:gd name="connsiteY2" fmla="*/ 2216807 h 2253594"/>
              <a:gd name="connsiteX3" fmla="*/ 7029094 w 8243799"/>
              <a:gd name="connsiteY3" fmla="*/ 2253594 h 2253594"/>
              <a:gd name="connsiteX4" fmla="*/ 0 w 8243799"/>
              <a:gd name="connsiteY4" fmla="*/ 0 h 2253594"/>
              <a:gd name="connsiteX0" fmla="*/ 0 w 8230886"/>
              <a:gd name="connsiteY0" fmla="*/ 0 h 2253594"/>
              <a:gd name="connsiteX1" fmla="*/ 8230856 w 8230886"/>
              <a:gd name="connsiteY1" fmla="*/ 80233 h 2253594"/>
              <a:gd name="connsiteX2" fmla="*/ 7788262 w 8230886"/>
              <a:gd name="connsiteY2" fmla="*/ 1572074 h 2253594"/>
              <a:gd name="connsiteX3" fmla="*/ 7029094 w 8230886"/>
              <a:gd name="connsiteY3" fmla="*/ 2253594 h 2253594"/>
              <a:gd name="connsiteX4" fmla="*/ 0 w 8230886"/>
              <a:gd name="connsiteY4" fmla="*/ 0 h 2253594"/>
              <a:gd name="connsiteX0" fmla="*/ 0 w 8230907"/>
              <a:gd name="connsiteY0" fmla="*/ 0 h 2253594"/>
              <a:gd name="connsiteX1" fmla="*/ 8230856 w 8230907"/>
              <a:gd name="connsiteY1" fmla="*/ 80233 h 2253594"/>
              <a:gd name="connsiteX2" fmla="*/ 7788262 w 8230907"/>
              <a:gd name="connsiteY2" fmla="*/ 1572074 h 2253594"/>
              <a:gd name="connsiteX3" fmla="*/ 7029094 w 8230907"/>
              <a:gd name="connsiteY3" fmla="*/ 2253594 h 2253594"/>
              <a:gd name="connsiteX4" fmla="*/ 0 w 8230907"/>
              <a:gd name="connsiteY4" fmla="*/ 0 h 2253594"/>
              <a:gd name="connsiteX0" fmla="*/ 0 w 8136609"/>
              <a:gd name="connsiteY0" fmla="*/ 0 h 2253594"/>
              <a:gd name="connsiteX1" fmla="*/ 8136530 w 8136609"/>
              <a:gd name="connsiteY1" fmla="*/ 107056 h 2253594"/>
              <a:gd name="connsiteX2" fmla="*/ 7788262 w 8136609"/>
              <a:gd name="connsiteY2" fmla="*/ 1572074 h 2253594"/>
              <a:gd name="connsiteX3" fmla="*/ 7029094 w 8136609"/>
              <a:gd name="connsiteY3" fmla="*/ 2253594 h 2253594"/>
              <a:gd name="connsiteX4" fmla="*/ 0 w 8136609"/>
              <a:gd name="connsiteY4" fmla="*/ 0 h 2253594"/>
              <a:gd name="connsiteX0" fmla="*/ 0 w 8136530"/>
              <a:gd name="connsiteY0" fmla="*/ 0 h 2253594"/>
              <a:gd name="connsiteX1" fmla="*/ 8136530 w 8136530"/>
              <a:gd name="connsiteY1" fmla="*/ 107056 h 2253594"/>
              <a:gd name="connsiteX2" fmla="*/ 7788262 w 8136530"/>
              <a:gd name="connsiteY2" fmla="*/ 1572074 h 2253594"/>
              <a:gd name="connsiteX3" fmla="*/ 7029094 w 8136530"/>
              <a:gd name="connsiteY3" fmla="*/ 2253594 h 2253594"/>
              <a:gd name="connsiteX4" fmla="*/ 0 w 8136530"/>
              <a:gd name="connsiteY4" fmla="*/ 0 h 2253594"/>
              <a:gd name="connsiteX0" fmla="*/ 0 w 8136530"/>
              <a:gd name="connsiteY0" fmla="*/ 0 h 1572074"/>
              <a:gd name="connsiteX1" fmla="*/ 8136530 w 8136530"/>
              <a:gd name="connsiteY1" fmla="*/ 107056 h 1572074"/>
              <a:gd name="connsiteX2" fmla="*/ 7788262 w 8136530"/>
              <a:gd name="connsiteY2" fmla="*/ 1572074 h 1572074"/>
              <a:gd name="connsiteX3" fmla="*/ 6513221 w 8136530"/>
              <a:gd name="connsiteY3" fmla="*/ 1281684 h 1572074"/>
              <a:gd name="connsiteX4" fmla="*/ 0 w 8136530"/>
              <a:gd name="connsiteY4" fmla="*/ 0 h 1572074"/>
              <a:gd name="connsiteX0" fmla="*/ 0 w 7080633"/>
              <a:gd name="connsiteY0" fmla="*/ 0 h 1569360"/>
              <a:gd name="connsiteX1" fmla="*/ 7080633 w 7080633"/>
              <a:gd name="connsiteY1" fmla="*/ 104342 h 1569360"/>
              <a:gd name="connsiteX2" fmla="*/ 6732365 w 7080633"/>
              <a:gd name="connsiteY2" fmla="*/ 1569360 h 1569360"/>
              <a:gd name="connsiteX3" fmla="*/ 5457324 w 7080633"/>
              <a:gd name="connsiteY3" fmla="*/ 1278970 h 1569360"/>
              <a:gd name="connsiteX4" fmla="*/ 0 w 7080633"/>
              <a:gd name="connsiteY4" fmla="*/ 0 h 156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0633" h="1569360">
                <a:moveTo>
                  <a:pt x="0" y="0"/>
                </a:moveTo>
                <a:lnTo>
                  <a:pt x="7080633" y="104342"/>
                </a:lnTo>
                <a:cubicBezTo>
                  <a:pt x="6911498" y="805261"/>
                  <a:pt x="6912944" y="861339"/>
                  <a:pt x="6732365" y="1569360"/>
                </a:cubicBezTo>
                <a:lnTo>
                  <a:pt x="5457324" y="12789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99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6A61563-A0B5-46F6-A5B3-8235B0B579C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32" y="6208266"/>
            <a:ext cx="2228850" cy="452500"/>
          </a:xfrm>
          <a:prstGeom prst="rect">
            <a:avLst/>
          </a:prstGeom>
        </p:spPr>
      </p:pic>
      <p:sp>
        <p:nvSpPr>
          <p:cNvPr id="24" name="Rectangle 11">
            <a:extLst>
              <a:ext uri="{FF2B5EF4-FFF2-40B4-BE49-F238E27FC236}">
                <a16:creationId xmlns:a16="http://schemas.microsoft.com/office/drawing/2014/main" id="{15C81499-21BB-4CD7-B781-E5DC6FAED16A}"/>
              </a:ext>
            </a:extLst>
          </p:cNvPr>
          <p:cNvSpPr/>
          <p:nvPr/>
        </p:nvSpPr>
        <p:spPr>
          <a:xfrm rot="20809161">
            <a:off x="726872" y="5486475"/>
            <a:ext cx="11975631" cy="2661462"/>
          </a:xfrm>
          <a:custGeom>
            <a:avLst/>
            <a:gdLst>
              <a:gd name="connsiteX0" fmla="*/ 0 w 14160445"/>
              <a:gd name="connsiteY0" fmla="*/ 0 h 4364002"/>
              <a:gd name="connsiteX1" fmla="*/ 14160445 w 14160445"/>
              <a:gd name="connsiteY1" fmla="*/ 0 h 4364002"/>
              <a:gd name="connsiteX2" fmla="*/ 14160445 w 14160445"/>
              <a:gd name="connsiteY2" fmla="*/ 4364002 h 4364002"/>
              <a:gd name="connsiteX3" fmla="*/ 0 w 14160445"/>
              <a:gd name="connsiteY3" fmla="*/ 4364002 h 4364002"/>
              <a:gd name="connsiteX4" fmla="*/ 0 w 14160445"/>
              <a:gd name="connsiteY4" fmla="*/ 0 h 4364002"/>
              <a:gd name="connsiteX0" fmla="*/ 0 w 14160445"/>
              <a:gd name="connsiteY0" fmla="*/ 0 h 4364002"/>
              <a:gd name="connsiteX1" fmla="*/ 14160445 w 14160445"/>
              <a:gd name="connsiteY1" fmla="*/ 0 h 4364002"/>
              <a:gd name="connsiteX2" fmla="*/ 14160445 w 14160445"/>
              <a:gd name="connsiteY2" fmla="*/ 4364002 h 4364002"/>
              <a:gd name="connsiteX3" fmla="*/ 1987647 w 14160445"/>
              <a:gd name="connsiteY3" fmla="*/ 388139 h 4364002"/>
              <a:gd name="connsiteX4" fmla="*/ 0 w 14160445"/>
              <a:gd name="connsiteY4" fmla="*/ 0 h 4364002"/>
              <a:gd name="connsiteX0" fmla="*/ 0 w 13707775"/>
              <a:gd name="connsiteY0" fmla="*/ 0 h 4375383"/>
              <a:gd name="connsiteX1" fmla="*/ 13707775 w 13707775"/>
              <a:gd name="connsiteY1" fmla="*/ 11381 h 4375383"/>
              <a:gd name="connsiteX2" fmla="*/ 13707775 w 13707775"/>
              <a:gd name="connsiteY2" fmla="*/ 4375383 h 4375383"/>
              <a:gd name="connsiteX3" fmla="*/ 1534977 w 13707775"/>
              <a:gd name="connsiteY3" fmla="*/ 399520 h 4375383"/>
              <a:gd name="connsiteX4" fmla="*/ 0 w 13707775"/>
              <a:gd name="connsiteY4" fmla="*/ 0 h 4375383"/>
              <a:gd name="connsiteX0" fmla="*/ 0 w 13707775"/>
              <a:gd name="connsiteY0" fmla="*/ 1085 h 4376468"/>
              <a:gd name="connsiteX1" fmla="*/ 12067198 w 13707775"/>
              <a:gd name="connsiteY1" fmla="*/ 0 h 4376468"/>
              <a:gd name="connsiteX2" fmla="*/ 13707775 w 13707775"/>
              <a:gd name="connsiteY2" fmla="*/ 4376468 h 4376468"/>
              <a:gd name="connsiteX3" fmla="*/ 1534977 w 13707775"/>
              <a:gd name="connsiteY3" fmla="*/ 400605 h 4376468"/>
              <a:gd name="connsiteX4" fmla="*/ 0 w 13707775"/>
              <a:gd name="connsiteY4" fmla="*/ 1085 h 4376468"/>
              <a:gd name="connsiteX0" fmla="*/ 0 w 12067198"/>
              <a:gd name="connsiteY0" fmla="*/ 1085 h 3260844"/>
              <a:gd name="connsiteX1" fmla="*/ 12067198 w 12067198"/>
              <a:gd name="connsiteY1" fmla="*/ 0 h 3260844"/>
              <a:gd name="connsiteX2" fmla="*/ 11366842 w 12067198"/>
              <a:gd name="connsiteY2" fmla="*/ 3260844 h 3260844"/>
              <a:gd name="connsiteX3" fmla="*/ 1534977 w 12067198"/>
              <a:gd name="connsiteY3" fmla="*/ 400605 h 3260844"/>
              <a:gd name="connsiteX4" fmla="*/ 0 w 12067198"/>
              <a:gd name="connsiteY4" fmla="*/ 1085 h 3260844"/>
              <a:gd name="connsiteX0" fmla="*/ 0 w 11975044"/>
              <a:gd name="connsiteY0" fmla="*/ 0 h 3259759"/>
              <a:gd name="connsiteX1" fmla="*/ 11975044 w 11975044"/>
              <a:gd name="connsiteY1" fmla="*/ 16464 h 3259759"/>
              <a:gd name="connsiteX2" fmla="*/ 11366842 w 11975044"/>
              <a:gd name="connsiteY2" fmla="*/ 3259759 h 3259759"/>
              <a:gd name="connsiteX3" fmla="*/ 1534977 w 11975044"/>
              <a:gd name="connsiteY3" fmla="*/ 399520 h 3259759"/>
              <a:gd name="connsiteX4" fmla="*/ 0 w 11975044"/>
              <a:gd name="connsiteY4" fmla="*/ 0 h 3259759"/>
              <a:gd name="connsiteX0" fmla="*/ 0 w 11975044"/>
              <a:gd name="connsiteY0" fmla="*/ 0 h 3259759"/>
              <a:gd name="connsiteX1" fmla="*/ 11975044 w 11975044"/>
              <a:gd name="connsiteY1" fmla="*/ 16464 h 3259759"/>
              <a:gd name="connsiteX2" fmla="*/ 11366842 w 11975044"/>
              <a:gd name="connsiteY2" fmla="*/ 3259759 h 3259759"/>
              <a:gd name="connsiteX3" fmla="*/ 1534977 w 11975044"/>
              <a:gd name="connsiteY3" fmla="*/ 399520 h 3259759"/>
              <a:gd name="connsiteX4" fmla="*/ 0 w 11975044"/>
              <a:gd name="connsiteY4" fmla="*/ 0 h 3259759"/>
              <a:gd name="connsiteX0" fmla="*/ 0 w 11975044"/>
              <a:gd name="connsiteY0" fmla="*/ 0 h 2622194"/>
              <a:gd name="connsiteX1" fmla="*/ 11975044 w 11975044"/>
              <a:gd name="connsiteY1" fmla="*/ 16464 h 2622194"/>
              <a:gd name="connsiteX2" fmla="*/ 11359631 w 11975044"/>
              <a:gd name="connsiteY2" fmla="*/ 2622194 h 2622194"/>
              <a:gd name="connsiteX3" fmla="*/ 1534977 w 11975044"/>
              <a:gd name="connsiteY3" fmla="*/ 399520 h 2622194"/>
              <a:gd name="connsiteX4" fmla="*/ 0 w 11975044"/>
              <a:gd name="connsiteY4" fmla="*/ 0 h 2622194"/>
              <a:gd name="connsiteX0" fmla="*/ 0 w 11975044"/>
              <a:gd name="connsiteY0" fmla="*/ 0 h 2622194"/>
              <a:gd name="connsiteX1" fmla="*/ 11975044 w 11975044"/>
              <a:gd name="connsiteY1" fmla="*/ 16464 h 2622194"/>
              <a:gd name="connsiteX2" fmla="*/ 11359631 w 11975044"/>
              <a:gd name="connsiteY2" fmla="*/ 2622194 h 2622194"/>
              <a:gd name="connsiteX3" fmla="*/ 1534977 w 11975044"/>
              <a:gd name="connsiteY3" fmla="*/ 399520 h 2622194"/>
              <a:gd name="connsiteX4" fmla="*/ 0 w 11975044"/>
              <a:gd name="connsiteY4" fmla="*/ 0 h 2622194"/>
              <a:gd name="connsiteX0" fmla="*/ 0 w 11975044"/>
              <a:gd name="connsiteY0" fmla="*/ 0 h 2622194"/>
              <a:gd name="connsiteX1" fmla="*/ 11975044 w 11975044"/>
              <a:gd name="connsiteY1" fmla="*/ 16464 h 2622194"/>
              <a:gd name="connsiteX2" fmla="*/ 11359631 w 11975044"/>
              <a:gd name="connsiteY2" fmla="*/ 2622194 h 2622194"/>
              <a:gd name="connsiteX3" fmla="*/ 1385419 w 11975044"/>
              <a:gd name="connsiteY3" fmla="*/ 286233 h 2622194"/>
              <a:gd name="connsiteX4" fmla="*/ 0 w 11975044"/>
              <a:gd name="connsiteY4" fmla="*/ 0 h 2622194"/>
              <a:gd name="connsiteX0" fmla="*/ 0 w 11975631"/>
              <a:gd name="connsiteY0" fmla="*/ 0 h 2661462"/>
              <a:gd name="connsiteX1" fmla="*/ 11975631 w 11975631"/>
              <a:gd name="connsiteY1" fmla="*/ 55732 h 2661462"/>
              <a:gd name="connsiteX2" fmla="*/ 11360218 w 11975631"/>
              <a:gd name="connsiteY2" fmla="*/ 2661462 h 2661462"/>
              <a:gd name="connsiteX3" fmla="*/ 1386006 w 11975631"/>
              <a:gd name="connsiteY3" fmla="*/ 325501 h 2661462"/>
              <a:gd name="connsiteX4" fmla="*/ 0 w 11975631"/>
              <a:gd name="connsiteY4" fmla="*/ 0 h 266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75631" h="2661462">
                <a:moveTo>
                  <a:pt x="0" y="0"/>
                </a:moveTo>
                <a:lnTo>
                  <a:pt x="11975631" y="55732"/>
                </a:lnTo>
                <a:cubicBezTo>
                  <a:pt x="11687258" y="1126557"/>
                  <a:pt x="11613666" y="1572675"/>
                  <a:pt x="11360218" y="2661462"/>
                </a:cubicBezTo>
                <a:lnTo>
                  <a:pt x="1386006" y="3255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99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6B0D7300-4C38-4127-A7C4-357CF8B142A8}"/>
              </a:ext>
            </a:extLst>
          </p:cNvPr>
          <p:cNvSpPr/>
          <p:nvPr/>
        </p:nvSpPr>
        <p:spPr>
          <a:xfrm rot="20809161">
            <a:off x="5426291" y="6069927"/>
            <a:ext cx="7080633" cy="1569360"/>
          </a:xfrm>
          <a:custGeom>
            <a:avLst/>
            <a:gdLst>
              <a:gd name="connsiteX0" fmla="*/ 0 w 12984480"/>
              <a:gd name="connsiteY0" fmla="*/ 0 h 4364002"/>
              <a:gd name="connsiteX1" fmla="*/ 12984480 w 12984480"/>
              <a:gd name="connsiteY1" fmla="*/ 0 h 4364002"/>
              <a:gd name="connsiteX2" fmla="*/ 12984480 w 12984480"/>
              <a:gd name="connsiteY2" fmla="*/ 4364002 h 4364002"/>
              <a:gd name="connsiteX3" fmla="*/ 0 w 12984480"/>
              <a:gd name="connsiteY3" fmla="*/ 4364002 h 4364002"/>
              <a:gd name="connsiteX4" fmla="*/ 0 w 12984480"/>
              <a:gd name="connsiteY4" fmla="*/ 0 h 4364002"/>
              <a:gd name="connsiteX0" fmla="*/ 0 w 12984480"/>
              <a:gd name="connsiteY0" fmla="*/ 0 h 4364002"/>
              <a:gd name="connsiteX1" fmla="*/ 12984480 w 12984480"/>
              <a:gd name="connsiteY1" fmla="*/ 0 h 4364002"/>
              <a:gd name="connsiteX2" fmla="*/ 12984480 w 12984480"/>
              <a:gd name="connsiteY2" fmla="*/ 4364002 h 4364002"/>
              <a:gd name="connsiteX3" fmla="*/ 9768008 w 12984480"/>
              <a:gd name="connsiteY3" fmla="*/ 2171103 h 4364002"/>
              <a:gd name="connsiteX4" fmla="*/ 0 w 12984480"/>
              <a:gd name="connsiteY4" fmla="*/ 0 h 4364002"/>
              <a:gd name="connsiteX0" fmla="*/ 0 w 12984480"/>
              <a:gd name="connsiteY0" fmla="*/ 0 h 2171103"/>
              <a:gd name="connsiteX1" fmla="*/ 12984480 w 12984480"/>
              <a:gd name="connsiteY1" fmla="*/ 0 h 2171103"/>
              <a:gd name="connsiteX2" fmla="*/ 10982713 w 12984480"/>
              <a:gd name="connsiteY2" fmla="*/ 2134316 h 2171103"/>
              <a:gd name="connsiteX3" fmla="*/ 9768008 w 12984480"/>
              <a:gd name="connsiteY3" fmla="*/ 2171103 h 2171103"/>
              <a:gd name="connsiteX4" fmla="*/ 0 w 12984480"/>
              <a:gd name="connsiteY4" fmla="*/ 0 h 2171103"/>
              <a:gd name="connsiteX0" fmla="*/ 0 w 10982713"/>
              <a:gd name="connsiteY0" fmla="*/ 2258 h 2173361"/>
              <a:gd name="connsiteX1" fmla="*/ 10969770 w 10982713"/>
              <a:gd name="connsiteY1" fmla="*/ 0 h 2173361"/>
              <a:gd name="connsiteX2" fmla="*/ 10982713 w 10982713"/>
              <a:gd name="connsiteY2" fmla="*/ 2136574 h 2173361"/>
              <a:gd name="connsiteX3" fmla="*/ 9768008 w 10982713"/>
              <a:gd name="connsiteY3" fmla="*/ 2173361 h 2173361"/>
              <a:gd name="connsiteX4" fmla="*/ 0 w 10982713"/>
              <a:gd name="connsiteY4" fmla="*/ 2258 h 2173361"/>
              <a:gd name="connsiteX0" fmla="*/ 0 w 8243799"/>
              <a:gd name="connsiteY0" fmla="*/ 0 h 2253594"/>
              <a:gd name="connsiteX1" fmla="*/ 8230856 w 8243799"/>
              <a:gd name="connsiteY1" fmla="*/ 80233 h 2253594"/>
              <a:gd name="connsiteX2" fmla="*/ 8243799 w 8243799"/>
              <a:gd name="connsiteY2" fmla="*/ 2216807 h 2253594"/>
              <a:gd name="connsiteX3" fmla="*/ 7029094 w 8243799"/>
              <a:gd name="connsiteY3" fmla="*/ 2253594 h 2253594"/>
              <a:gd name="connsiteX4" fmla="*/ 0 w 8243799"/>
              <a:gd name="connsiteY4" fmla="*/ 0 h 2253594"/>
              <a:gd name="connsiteX0" fmla="*/ 0 w 8230886"/>
              <a:gd name="connsiteY0" fmla="*/ 0 h 2253594"/>
              <a:gd name="connsiteX1" fmla="*/ 8230856 w 8230886"/>
              <a:gd name="connsiteY1" fmla="*/ 80233 h 2253594"/>
              <a:gd name="connsiteX2" fmla="*/ 7788262 w 8230886"/>
              <a:gd name="connsiteY2" fmla="*/ 1572074 h 2253594"/>
              <a:gd name="connsiteX3" fmla="*/ 7029094 w 8230886"/>
              <a:gd name="connsiteY3" fmla="*/ 2253594 h 2253594"/>
              <a:gd name="connsiteX4" fmla="*/ 0 w 8230886"/>
              <a:gd name="connsiteY4" fmla="*/ 0 h 2253594"/>
              <a:gd name="connsiteX0" fmla="*/ 0 w 8230907"/>
              <a:gd name="connsiteY0" fmla="*/ 0 h 2253594"/>
              <a:gd name="connsiteX1" fmla="*/ 8230856 w 8230907"/>
              <a:gd name="connsiteY1" fmla="*/ 80233 h 2253594"/>
              <a:gd name="connsiteX2" fmla="*/ 7788262 w 8230907"/>
              <a:gd name="connsiteY2" fmla="*/ 1572074 h 2253594"/>
              <a:gd name="connsiteX3" fmla="*/ 7029094 w 8230907"/>
              <a:gd name="connsiteY3" fmla="*/ 2253594 h 2253594"/>
              <a:gd name="connsiteX4" fmla="*/ 0 w 8230907"/>
              <a:gd name="connsiteY4" fmla="*/ 0 h 2253594"/>
              <a:gd name="connsiteX0" fmla="*/ 0 w 8136609"/>
              <a:gd name="connsiteY0" fmla="*/ 0 h 2253594"/>
              <a:gd name="connsiteX1" fmla="*/ 8136530 w 8136609"/>
              <a:gd name="connsiteY1" fmla="*/ 107056 h 2253594"/>
              <a:gd name="connsiteX2" fmla="*/ 7788262 w 8136609"/>
              <a:gd name="connsiteY2" fmla="*/ 1572074 h 2253594"/>
              <a:gd name="connsiteX3" fmla="*/ 7029094 w 8136609"/>
              <a:gd name="connsiteY3" fmla="*/ 2253594 h 2253594"/>
              <a:gd name="connsiteX4" fmla="*/ 0 w 8136609"/>
              <a:gd name="connsiteY4" fmla="*/ 0 h 2253594"/>
              <a:gd name="connsiteX0" fmla="*/ 0 w 8136530"/>
              <a:gd name="connsiteY0" fmla="*/ 0 h 2253594"/>
              <a:gd name="connsiteX1" fmla="*/ 8136530 w 8136530"/>
              <a:gd name="connsiteY1" fmla="*/ 107056 h 2253594"/>
              <a:gd name="connsiteX2" fmla="*/ 7788262 w 8136530"/>
              <a:gd name="connsiteY2" fmla="*/ 1572074 h 2253594"/>
              <a:gd name="connsiteX3" fmla="*/ 7029094 w 8136530"/>
              <a:gd name="connsiteY3" fmla="*/ 2253594 h 2253594"/>
              <a:gd name="connsiteX4" fmla="*/ 0 w 8136530"/>
              <a:gd name="connsiteY4" fmla="*/ 0 h 2253594"/>
              <a:gd name="connsiteX0" fmla="*/ 0 w 8136530"/>
              <a:gd name="connsiteY0" fmla="*/ 0 h 1572074"/>
              <a:gd name="connsiteX1" fmla="*/ 8136530 w 8136530"/>
              <a:gd name="connsiteY1" fmla="*/ 107056 h 1572074"/>
              <a:gd name="connsiteX2" fmla="*/ 7788262 w 8136530"/>
              <a:gd name="connsiteY2" fmla="*/ 1572074 h 1572074"/>
              <a:gd name="connsiteX3" fmla="*/ 6513221 w 8136530"/>
              <a:gd name="connsiteY3" fmla="*/ 1281684 h 1572074"/>
              <a:gd name="connsiteX4" fmla="*/ 0 w 8136530"/>
              <a:gd name="connsiteY4" fmla="*/ 0 h 1572074"/>
              <a:gd name="connsiteX0" fmla="*/ 0 w 7080633"/>
              <a:gd name="connsiteY0" fmla="*/ 0 h 1569360"/>
              <a:gd name="connsiteX1" fmla="*/ 7080633 w 7080633"/>
              <a:gd name="connsiteY1" fmla="*/ 104342 h 1569360"/>
              <a:gd name="connsiteX2" fmla="*/ 6732365 w 7080633"/>
              <a:gd name="connsiteY2" fmla="*/ 1569360 h 1569360"/>
              <a:gd name="connsiteX3" fmla="*/ 5457324 w 7080633"/>
              <a:gd name="connsiteY3" fmla="*/ 1278970 h 1569360"/>
              <a:gd name="connsiteX4" fmla="*/ 0 w 7080633"/>
              <a:gd name="connsiteY4" fmla="*/ 0 h 156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0633" h="1569360">
                <a:moveTo>
                  <a:pt x="0" y="0"/>
                </a:moveTo>
                <a:lnTo>
                  <a:pt x="7080633" y="104342"/>
                </a:lnTo>
                <a:cubicBezTo>
                  <a:pt x="6911498" y="805261"/>
                  <a:pt x="6912944" y="861339"/>
                  <a:pt x="6732365" y="1569360"/>
                </a:cubicBezTo>
                <a:lnTo>
                  <a:pt x="5457324" y="12789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99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4A182DF-4F04-4AC4-A6A9-3A1A1E06F22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72" y="5953620"/>
            <a:ext cx="2388781" cy="80225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A6E477C-C198-41F2-A935-D317EF6A87E3}"/>
              </a:ext>
            </a:extLst>
          </p:cNvPr>
          <p:cNvSpPr/>
          <p:nvPr userDrawn="1"/>
        </p:nvSpPr>
        <p:spPr>
          <a:xfrm>
            <a:off x="515462" y="-13"/>
            <a:ext cx="177787" cy="6858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7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canva-for-nonprofits/" TargetMode="External"/><Relationship Id="rId2" Type="http://schemas.openxmlformats.org/officeDocument/2006/relationships/hyperlink" Target="https://www.canva.com/signup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CanvaForChurch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0B9707-D75A-4D45-A627-674DDDF97DDF}"/>
              </a:ext>
            </a:extLst>
          </p:cNvPr>
          <p:cNvSpPr txBox="1"/>
          <p:nvPr/>
        </p:nvSpPr>
        <p:spPr>
          <a:xfrm>
            <a:off x="6629776" y="2030372"/>
            <a:ext cx="484264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+mj-lt"/>
              </a:rPr>
              <a:t>How to edit a video for your church’s social media and website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B513A9-D3B1-4E26-821C-DA9A13DCF926}"/>
              </a:ext>
            </a:extLst>
          </p:cNvPr>
          <p:cNvSpPr txBox="1">
            <a:spLocks/>
          </p:cNvSpPr>
          <p:nvPr/>
        </p:nvSpPr>
        <p:spPr>
          <a:xfrm>
            <a:off x="7615383" y="3933234"/>
            <a:ext cx="5130351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Turn on automatic subtitles by clicking on </a:t>
            </a:r>
          </a:p>
          <a:p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Closed Captions in your Zoom menu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7761E-8137-4A79-8BD3-AA653B64D1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107" b="15746"/>
          <a:stretch/>
        </p:blipFill>
        <p:spPr>
          <a:xfrm>
            <a:off x="6694247" y="3979409"/>
            <a:ext cx="835135" cy="43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9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uter with a person's face on the screen&#10;&#10;Description automatically generated with medium confidence">
            <a:extLst>
              <a:ext uri="{FF2B5EF4-FFF2-40B4-BE49-F238E27FC236}">
                <a16:creationId xmlns:a16="http://schemas.microsoft.com/office/drawing/2014/main" id="{C4795BC5-74E3-98E0-89AE-3F040AA49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39" y="-3313"/>
            <a:ext cx="9581322" cy="53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0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person's face on the screen&#10;&#10;Description automatically generated with medium confidence">
            <a:extLst>
              <a:ext uri="{FF2B5EF4-FFF2-40B4-BE49-F238E27FC236}">
                <a16:creationId xmlns:a16="http://schemas.microsoft.com/office/drawing/2014/main" id="{83BD8407-1EAD-808D-8853-03F04D6BA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26" y="0"/>
            <a:ext cx="9283148" cy="522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person's face on the screen&#10;&#10;Description automatically generated with medium confidence">
            <a:extLst>
              <a:ext uri="{FF2B5EF4-FFF2-40B4-BE49-F238E27FC236}">
                <a16:creationId xmlns:a16="http://schemas.microsoft.com/office/drawing/2014/main" id="{E598D5DE-8C6D-5C2F-78AF-70B4F8F06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87" y="0"/>
            <a:ext cx="9303026" cy="523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6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uter with a person's face on the screen&#10;&#10;Description automatically generated with medium confidence">
            <a:extLst>
              <a:ext uri="{FF2B5EF4-FFF2-40B4-BE49-F238E27FC236}">
                <a16:creationId xmlns:a16="http://schemas.microsoft.com/office/drawing/2014/main" id="{64CE2409-37B7-382E-F50C-ECEE2019A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91" y="0"/>
            <a:ext cx="9402417" cy="52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94A7F5E-6EF7-C242-21A5-372A4C16B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237CC87-C6DB-4E20-B5FE-563C11CEAEBB}"/>
              </a:ext>
            </a:extLst>
          </p:cNvPr>
          <p:cNvSpPr txBox="1">
            <a:spLocks/>
          </p:cNvSpPr>
          <p:nvPr/>
        </p:nvSpPr>
        <p:spPr>
          <a:xfrm>
            <a:off x="603740" y="649493"/>
            <a:ext cx="10344345" cy="8009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cs typeface="Arial" panose="020B0604020202020204" pitchFamily="34" charset="0"/>
              </a:rPr>
              <a:t>Video tips</a:t>
            </a:r>
            <a:endParaRPr lang="en-GB" sz="40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8B2E2E-AC9E-48D5-9CE8-E8267D1AC038}"/>
              </a:ext>
            </a:extLst>
          </p:cNvPr>
          <p:cNvSpPr txBox="1">
            <a:spLocks/>
          </p:cNvSpPr>
          <p:nvPr/>
        </p:nvSpPr>
        <p:spPr>
          <a:xfrm>
            <a:off x="1054986" y="1670670"/>
            <a:ext cx="10234507" cy="287347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Viewers on social media take less than </a:t>
            </a:r>
            <a:r>
              <a:rPr lang="en-GB" sz="1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seconds </a:t>
            </a:r>
            <a:r>
              <a:rPr lang="en-GB" sz="1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decide to watch a video – keep introductions short to keep their interest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 a quiet spot without background noise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a window for natural light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Videos less than </a:t>
            </a:r>
            <a:r>
              <a:rPr lang="en-GB" sz="1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minutes</a:t>
            </a:r>
            <a:r>
              <a:rPr lang="en-GB" sz="1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long on Facebook get the most engagement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video length on YouTube is </a:t>
            </a:r>
            <a:r>
              <a:rPr lang="en-GB" sz="1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8.4 minutes </a:t>
            </a:r>
            <a:r>
              <a:rPr lang="en-GB" sz="1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(for non-entertainment videos).</a:t>
            </a:r>
          </a:p>
        </p:txBody>
      </p:sp>
    </p:spTree>
    <p:extLst>
      <p:ext uri="{BB962C8B-B14F-4D97-AF65-F5344CB8AC3E}">
        <p14:creationId xmlns:p14="http://schemas.microsoft.com/office/powerpoint/2010/main" val="224135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237CC87-C6DB-4E20-B5FE-563C11CEAEBB}"/>
              </a:ext>
            </a:extLst>
          </p:cNvPr>
          <p:cNvSpPr txBox="1">
            <a:spLocks/>
          </p:cNvSpPr>
          <p:nvPr/>
        </p:nvSpPr>
        <p:spPr>
          <a:xfrm>
            <a:off x="603740" y="649493"/>
            <a:ext cx="10344345" cy="8009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cs typeface="Arial" panose="020B0604020202020204" pitchFamily="34" charset="0"/>
              </a:rPr>
              <a:t>More tips</a:t>
            </a:r>
            <a:endParaRPr lang="en-GB" sz="40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8B2E2E-AC9E-48D5-9CE8-E8267D1AC038}"/>
              </a:ext>
            </a:extLst>
          </p:cNvPr>
          <p:cNvSpPr txBox="1">
            <a:spLocks/>
          </p:cNvSpPr>
          <p:nvPr/>
        </p:nvSpPr>
        <p:spPr>
          <a:xfrm>
            <a:off x="978746" y="2283109"/>
            <a:ext cx="10234507" cy="137768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adding text over images or video, increase</a:t>
            </a:r>
            <a:r>
              <a:rPr lang="en-GB" sz="1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readability </a:t>
            </a:r>
            <a:r>
              <a:rPr lang="en-GB" sz="1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adding a </a:t>
            </a:r>
            <a:r>
              <a:rPr lang="en-GB" sz="1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box behind the text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subtitles when you upload to social media. All social media platforms have tools to add automatic subtitles.</a:t>
            </a:r>
          </a:p>
        </p:txBody>
      </p:sp>
    </p:spTree>
    <p:extLst>
      <p:ext uri="{BB962C8B-B14F-4D97-AF65-F5344CB8AC3E}">
        <p14:creationId xmlns:p14="http://schemas.microsoft.com/office/powerpoint/2010/main" val="41679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1A7F0E82-81B7-4ABF-8F0D-09C1421363D2}"/>
              </a:ext>
            </a:extLst>
          </p:cNvPr>
          <p:cNvSpPr txBox="1">
            <a:spLocks/>
          </p:cNvSpPr>
          <p:nvPr/>
        </p:nvSpPr>
        <p:spPr>
          <a:xfrm>
            <a:off x="1980666" y="4122641"/>
            <a:ext cx="8087527" cy="9635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Discover the free resources for churches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Churchofengland.org/</a:t>
            </a:r>
            <a:r>
              <a:rPr lang="en-GB" sz="2000" dirty="0" err="1">
                <a:solidFill>
                  <a:schemeClr val="tx1"/>
                </a:solidFill>
              </a:rPr>
              <a:t>DigitalLabs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6" name="Picture 5" descr="A close up of a door&#10;&#10;Description automatically generated">
            <a:extLst>
              <a:ext uri="{FF2B5EF4-FFF2-40B4-BE49-F238E27FC236}">
                <a16:creationId xmlns:a16="http://schemas.microsoft.com/office/drawing/2014/main" id="{13DF9670-3612-48F7-8B8B-97135A0EDF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2898"/>
            <a:ext cx="12192000" cy="1555102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D216F0BB-7974-4C18-9055-CCA6B5713D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67" y="1585789"/>
            <a:ext cx="7867808" cy="1100981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D292BAC7-502D-4509-8E03-3C459EA688D3}"/>
              </a:ext>
            </a:extLst>
          </p:cNvPr>
          <p:cNvSpPr txBox="1">
            <a:spLocks/>
          </p:cNvSpPr>
          <p:nvPr/>
        </p:nvSpPr>
        <p:spPr>
          <a:xfrm>
            <a:off x="1980666" y="3321187"/>
            <a:ext cx="8087527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tx1"/>
                </a:solidFill>
              </a:rPr>
              <a:t>Blogs       Webinars       Newsletter       Conference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707207B-8656-46B0-AA1F-8B54EAC003AC}"/>
              </a:ext>
            </a:extLst>
          </p:cNvPr>
          <p:cNvCxnSpPr>
            <a:cxnSpLocks/>
          </p:cNvCxnSpPr>
          <p:nvPr/>
        </p:nvCxnSpPr>
        <p:spPr>
          <a:xfrm>
            <a:off x="1980666" y="3974999"/>
            <a:ext cx="775842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55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26AF19-A732-45BE-9952-818EEAF8EAA6}"/>
              </a:ext>
            </a:extLst>
          </p:cNvPr>
          <p:cNvSpPr txBox="1">
            <a:spLocks/>
          </p:cNvSpPr>
          <p:nvPr/>
        </p:nvSpPr>
        <p:spPr>
          <a:xfrm>
            <a:off x="2073088" y="1298146"/>
            <a:ext cx="8602133" cy="355180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You’ll learn: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simple video editing tools on Canva.com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choose the right video format for your platform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Gain confidence cropping and editing your video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add text or graphics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download your video ready to post online.</a:t>
            </a:r>
            <a:endParaRPr lang="en-GB" sz="16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61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26AF19-A732-45BE-9952-818EEAF8EAA6}"/>
              </a:ext>
            </a:extLst>
          </p:cNvPr>
          <p:cNvSpPr txBox="1">
            <a:spLocks/>
          </p:cNvSpPr>
          <p:nvPr/>
        </p:nvSpPr>
        <p:spPr>
          <a:xfrm>
            <a:off x="4679285" y="2363342"/>
            <a:ext cx="8602133" cy="1751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sz="1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a Canva account </a:t>
            </a:r>
            <a:r>
              <a:rPr lang="en-GB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https://www.canva.com/signup</a:t>
            </a:r>
            <a:r>
              <a:rPr lang="en-GB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sz="1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Canva for non-profits </a:t>
            </a:r>
            <a:r>
              <a:rPr lang="en-GB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https://www.canva.com/canva-for-nonprofits/</a:t>
            </a:r>
            <a:r>
              <a:rPr lang="en-GB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Canva for church </a:t>
            </a:r>
            <a:r>
              <a:rPr lang="en-GB" sz="1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 group 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https://www.facebook.com/groups/CanvaForChurch</a:t>
            </a:r>
            <a:r>
              <a:rPr lang="en-GB" sz="1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6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computer with a windows start screen&#10;&#10;Description automatically generated with low confidence">
            <a:extLst>
              <a:ext uri="{FF2B5EF4-FFF2-40B4-BE49-F238E27FC236}">
                <a16:creationId xmlns:a16="http://schemas.microsoft.com/office/drawing/2014/main" id="{C4C5F104-BB09-4174-A0E3-38A70C2AA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11" y="1696963"/>
            <a:ext cx="6169423" cy="308471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DF09D60-D8EF-4B5A-900D-508B3468CDE4}"/>
              </a:ext>
            </a:extLst>
          </p:cNvPr>
          <p:cNvSpPr txBox="1">
            <a:spLocks/>
          </p:cNvSpPr>
          <p:nvPr/>
        </p:nvSpPr>
        <p:spPr>
          <a:xfrm>
            <a:off x="603740" y="649493"/>
            <a:ext cx="10344345" cy="8009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cs typeface="Arial" panose="020B0604020202020204" pitchFamily="34" charset="0"/>
              </a:rPr>
              <a:t>Open a free Canva.com account</a:t>
            </a:r>
            <a:endParaRPr lang="en-GB" sz="4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9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237CC87-C6DB-4E20-B5FE-563C11CEAEBB}"/>
              </a:ext>
            </a:extLst>
          </p:cNvPr>
          <p:cNvSpPr txBox="1">
            <a:spLocks/>
          </p:cNvSpPr>
          <p:nvPr/>
        </p:nvSpPr>
        <p:spPr>
          <a:xfrm>
            <a:off x="603740" y="649493"/>
            <a:ext cx="10344345" cy="8009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cs typeface="Arial" panose="020B0604020202020204" pitchFamily="34" charset="0"/>
              </a:rPr>
              <a:t>Find your way around Canva.com</a:t>
            </a:r>
            <a:endParaRPr lang="en-GB" sz="4000" dirty="0"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FBC483B-D397-4EA7-BEA5-41DB6FD32987}"/>
              </a:ext>
            </a:extLst>
          </p:cNvPr>
          <p:cNvSpPr txBox="1">
            <a:spLocks/>
          </p:cNvSpPr>
          <p:nvPr/>
        </p:nvSpPr>
        <p:spPr>
          <a:xfrm>
            <a:off x="640037" y="2021734"/>
            <a:ext cx="3582268" cy="18898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GB" sz="2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 screen </a:t>
            </a: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shows your </a:t>
            </a:r>
            <a:r>
              <a:rPr lang="en-GB" sz="2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recent designs </a:t>
            </a: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GB" sz="2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Canva templates </a:t>
            </a: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create something new.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46CD50-6B06-4675-A695-FBDA7DBF1E23}"/>
              </a:ext>
            </a:extLst>
          </p:cNvPr>
          <p:cNvSpPr/>
          <p:nvPr/>
        </p:nvSpPr>
        <p:spPr>
          <a:xfrm>
            <a:off x="7882298" y="2296160"/>
            <a:ext cx="650240" cy="650240"/>
          </a:xfrm>
          <a:prstGeom prst="ellipse">
            <a:avLst/>
          </a:prstGeom>
          <a:noFill/>
          <a:ln>
            <a:solidFill>
              <a:srgbClr val="E99E6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D208BD4-6097-45C9-86BC-B6871CF09DD3}"/>
              </a:ext>
            </a:extLst>
          </p:cNvPr>
          <p:cNvSpPr txBox="1">
            <a:spLocks/>
          </p:cNvSpPr>
          <p:nvPr/>
        </p:nvSpPr>
        <p:spPr>
          <a:xfrm>
            <a:off x="646427" y="4115796"/>
            <a:ext cx="2728129" cy="10273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Designs are automatically saved in </a:t>
            </a:r>
            <a:r>
              <a:rPr lang="en-GB" sz="1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Projects </a:t>
            </a:r>
            <a:r>
              <a:rPr lang="en-GB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GB" sz="1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Recent designs</a:t>
            </a:r>
            <a:endParaRPr lang="en-GB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BB55C27-5834-4D5E-ACBE-F40F6832D260}"/>
              </a:ext>
            </a:extLst>
          </p:cNvPr>
          <p:cNvCxnSpPr>
            <a:cxnSpLocks/>
          </p:cNvCxnSpPr>
          <p:nvPr/>
        </p:nvCxnSpPr>
        <p:spPr>
          <a:xfrm flipV="1">
            <a:off x="3107585" y="2631460"/>
            <a:ext cx="1423775" cy="1734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93C4763-90A5-4E7A-A5B7-EC53D2FF7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360" y="1654703"/>
            <a:ext cx="7191374" cy="331938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EAB880-925D-4467-B228-8F70B68940D4}"/>
              </a:ext>
            </a:extLst>
          </p:cNvPr>
          <p:cNvCxnSpPr>
            <a:cxnSpLocks/>
          </p:cNvCxnSpPr>
          <p:nvPr/>
        </p:nvCxnSpPr>
        <p:spPr>
          <a:xfrm flipH="1">
            <a:off x="8440518" y="1264870"/>
            <a:ext cx="462952" cy="942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6E75E6-4D6C-47AA-BDC2-600BF71B6BB2}"/>
              </a:ext>
            </a:extLst>
          </p:cNvPr>
          <p:cNvSpPr txBox="1">
            <a:spLocks/>
          </p:cNvSpPr>
          <p:nvPr/>
        </p:nvSpPr>
        <p:spPr>
          <a:xfrm>
            <a:off x="8378641" y="496224"/>
            <a:ext cx="2673542" cy="704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on video to find video </a:t>
            </a:r>
            <a:r>
              <a:rPr lang="en-GB" sz="1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templates </a:t>
            </a:r>
            <a:endParaRPr lang="en-GB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F11FCC-9AA0-466D-B8F4-0AE5434E3483}"/>
              </a:ext>
            </a:extLst>
          </p:cNvPr>
          <p:cNvCxnSpPr>
            <a:cxnSpLocks/>
          </p:cNvCxnSpPr>
          <p:nvPr/>
        </p:nvCxnSpPr>
        <p:spPr>
          <a:xfrm flipV="1">
            <a:off x="3107585" y="3856980"/>
            <a:ext cx="2420066" cy="947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43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237CC87-C6DB-4E20-B5FE-563C11CEAEBB}"/>
              </a:ext>
            </a:extLst>
          </p:cNvPr>
          <p:cNvSpPr txBox="1">
            <a:spLocks/>
          </p:cNvSpPr>
          <p:nvPr/>
        </p:nvSpPr>
        <p:spPr>
          <a:xfrm>
            <a:off x="603740" y="649493"/>
            <a:ext cx="10344345" cy="8009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cs typeface="Arial" panose="020B0604020202020204" pitchFamily="34" charset="0"/>
              </a:rPr>
              <a:t>Click on video to find video templates</a:t>
            </a:r>
            <a:endParaRPr lang="en-GB" sz="40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BC6E33-D24D-40DB-B285-93BE915FA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69" y="1611619"/>
            <a:ext cx="8140223" cy="375998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2D8FE22-04EA-4F82-A93A-92ECCCA7F43E}"/>
              </a:ext>
            </a:extLst>
          </p:cNvPr>
          <p:cNvSpPr txBox="1">
            <a:spLocks/>
          </p:cNvSpPr>
          <p:nvPr/>
        </p:nvSpPr>
        <p:spPr>
          <a:xfrm>
            <a:off x="9079910" y="3163797"/>
            <a:ext cx="2673542" cy="10273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 the video template which matches where your video will be shared</a:t>
            </a:r>
          </a:p>
        </p:txBody>
      </p:sp>
    </p:spTree>
    <p:extLst>
      <p:ext uri="{BB962C8B-B14F-4D97-AF65-F5344CB8AC3E}">
        <p14:creationId xmlns:p14="http://schemas.microsoft.com/office/powerpoint/2010/main" val="376466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mputer with a person's face on the screen&#10;&#10;Description automatically generated with medium confidence">
            <a:extLst>
              <a:ext uri="{FF2B5EF4-FFF2-40B4-BE49-F238E27FC236}">
                <a16:creationId xmlns:a16="http://schemas.microsoft.com/office/drawing/2014/main" id="{1D0634A3-7E0A-4910-B822-EB3326678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95" y="0"/>
            <a:ext cx="9501809" cy="53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1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person's face on the screen&#10;&#10;Description automatically generated with medium confidence">
            <a:extLst>
              <a:ext uri="{FF2B5EF4-FFF2-40B4-BE49-F238E27FC236}">
                <a16:creationId xmlns:a16="http://schemas.microsoft.com/office/drawing/2014/main" id="{B4DF5411-952B-2F96-1A02-2C3001D80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04" y="0"/>
            <a:ext cx="9243391" cy="51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3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uter with a person's face on the screen&#10;&#10;Description automatically generated with medium confidence">
            <a:extLst>
              <a:ext uri="{FF2B5EF4-FFF2-40B4-BE49-F238E27FC236}">
                <a16:creationId xmlns:a16="http://schemas.microsoft.com/office/drawing/2014/main" id="{114F063F-E894-7F44-1E58-DC01E5A7D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87" y="0"/>
            <a:ext cx="9150626" cy="514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0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uter with a person's face on the screen&#10;&#10;Description automatically generated with medium confidence">
            <a:extLst>
              <a:ext uri="{FF2B5EF4-FFF2-40B4-BE49-F238E27FC236}">
                <a16:creationId xmlns:a16="http://schemas.microsoft.com/office/drawing/2014/main" id="{B57E4A59-F648-AC17-1C5E-8545DBE45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77" y="0"/>
            <a:ext cx="8884846" cy="49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9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 level design">
  <a:themeElements>
    <a:clrScheme name="Custom 1">
      <a:dk1>
        <a:srgbClr val="382E73"/>
      </a:dk1>
      <a:lt1>
        <a:sysClr val="window" lastClr="FFFFFF"/>
      </a:lt1>
      <a:dk2>
        <a:srgbClr val="382E73"/>
      </a:dk2>
      <a:lt2>
        <a:srgbClr val="E7E6E6"/>
      </a:lt2>
      <a:accent1>
        <a:srgbClr val="9F85B1"/>
      </a:accent1>
      <a:accent2>
        <a:srgbClr val="E99E68"/>
      </a:accent2>
      <a:accent3>
        <a:srgbClr val="9F85B1"/>
      </a:accent3>
      <a:accent4>
        <a:srgbClr val="382E73"/>
      </a:accent4>
      <a:accent5>
        <a:srgbClr val="9F85B1"/>
      </a:accent5>
      <a:accent6>
        <a:srgbClr val="E99E68"/>
      </a:accent6>
      <a:hlink>
        <a:srgbClr val="382E73"/>
      </a:hlink>
      <a:folHlink>
        <a:srgbClr val="382E73"/>
      </a:folHlink>
    </a:clrScheme>
    <a:fontScheme name="Custom 1">
      <a:majorFont>
        <a:latin typeface="Cabin"/>
        <a:ea typeface=""/>
        <a:cs typeface=""/>
      </a:majorFont>
      <a:minorFont>
        <a:latin typeface="Cabin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8A7C00D-9ED9-4A1B-947E-725A3F96FE58}" vid="{D537442F-9AC9-4C29-8C91-1ED0686E03B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2FBFA733B4274EB2AF2D9A852CEA6B" ma:contentTypeVersion="2" ma:contentTypeDescription="Create a new document." ma:contentTypeScope="" ma:versionID="8f02f86944a8717dbdc02fbbf832c7ca">
  <xsd:schema xmlns:xsd="http://www.w3.org/2001/XMLSchema" xmlns:xs="http://www.w3.org/2001/XMLSchema" xmlns:p="http://schemas.microsoft.com/office/2006/metadata/properties" xmlns:ns2="31209f21-2da9-45d6-a0e3-83d307b43b43" targetNamespace="http://schemas.microsoft.com/office/2006/metadata/properties" ma:root="true" ma:fieldsID="2760edd6a4d1106ede98c25a76d02133" ns2:_="">
    <xsd:import namespace="31209f21-2da9-45d6-a0e3-83d307b43b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09f21-2da9-45d6-a0e3-83d307b43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716359-5162-4049-9632-6E6ACDCA75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B41FF5-9593-4CE4-A396-B285F35DD1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209f21-2da9-45d6-a0e3-83d307b43b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459F2D-0320-4E46-9799-8830BC5C9E85}">
  <ds:schemaRefs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31209f21-2da9-45d6-a0e3-83d307b43b4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294</Words>
  <Application>Microsoft Office PowerPoint</Application>
  <PresentationFormat>Widescreen</PresentationFormat>
  <Paragraphs>32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Cabin</vt:lpstr>
      <vt:lpstr>Calibri</vt:lpstr>
      <vt:lpstr>Calibri Light</vt:lpstr>
      <vt:lpstr>Century Gothic</vt:lpstr>
      <vt:lpstr>Open Sans</vt:lpstr>
      <vt:lpstr>Wingdings</vt:lpstr>
      <vt:lpstr>Office Theme</vt:lpstr>
      <vt:lpstr>Presentation level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Communications Training</dc:title>
  <dc:creator/>
  <cp:keywords/>
  <cp:lastModifiedBy/>
  <cp:revision>388</cp:revision>
  <dcterms:created xsi:type="dcterms:W3CDTF">2017-09-27T11:21:45Z</dcterms:created>
  <dcterms:modified xsi:type="dcterms:W3CDTF">2023-02-14T15:56:49Z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  <property fmtid="{D5CDD505-2E9C-101B-9397-08002B2CF9AE}" pid="3" name="ContentTypeId">
    <vt:lpwstr>0x010100312FBFA733B4274EB2AF2D9A852CEA6B</vt:lpwstr>
  </property>
</Properties>
</file>