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9.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08" r:id="rId5"/>
  </p:sldMasterIdLst>
  <p:notesMasterIdLst>
    <p:notesMasterId r:id="rId25"/>
  </p:notesMasterIdLst>
  <p:handoutMasterIdLst>
    <p:handoutMasterId r:id="rId26"/>
  </p:handoutMasterIdLst>
  <p:sldIdLst>
    <p:sldId id="396" r:id="rId6"/>
    <p:sldId id="393" r:id="rId7"/>
    <p:sldId id="527" r:id="rId8"/>
    <p:sldId id="480" r:id="rId9"/>
    <p:sldId id="519" r:id="rId10"/>
    <p:sldId id="425" r:id="rId11"/>
    <p:sldId id="473" r:id="rId12"/>
    <p:sldId id="475" r:id="rId13"/>
    <p:sldId id="476" r:id="rId14"/>
    <p:sldId id="477" r:id="rId15"/>
    <p:sldId id="452" r:id="rId16"/>
    <p:sldId id="454" r:id="rId17"/>
    <p:sldId id="338" r:id="rId18"/>
    <p:sldId id="256" r:id="rId19"/>
    <p:sldId id="257" r:id="rId20"/>
    <p:sldId id="258" r:id="rId21"/>
    <p:sldId id="259" r:id="rId22"/>
    <p:sldId id="260" r:id="rId23"/>
    <p:sldId id="518" r:id="rId24"/>
  </p:sldIdLst>
  <p:sldSz cx="12192000" cy="6858000"/>
  <p:notesSz cx="6858000" cy="201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BBD1D3-ABD6-4FA8-B292-8C43A4FC767C}">
          <p14:sldIdLst>
            <p14:sldId id="396"/>
            <p14:sldId id="393"/>
            <p14:sldId id="527"/>
            <p14:sldId id="480"/>
            <p14:sldId id="519"/>
            <p14:sldId id="425"/>
            <p14:sldId id="473"/>
            <p14:sldId id="475"/>
            <p14:sldId id="476"/>
            <p14:sldId id="477"/>
            <p14:sldId id="452"/>
            <p14:sldId id="454"/>
          </p14:sldIdLst>
        </p14:section>
        <p14:section name="Section 1" id="{285FE4E3-587B-4366-98E5-74BB52B7EDDD}">
          <p14:sldIdLst>
            <p14:sldId id="338"/>
            <p14:sldId id="256"/>
            <p14:sldId id="257"/>
            <p14:sldId id="258"/>
            <p14:sldId id="259"/>
            <p14:sldId id="260"/>
            <p14:sldId id="5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E73"/>
    <a:srgbClr val="9266A4"/>
    <a:srgbClr val="E99E68"/>
    <a:srgbClr val="9669A9"/>
    <a:srgbClr val="A687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43361-E70E-43FC-ABE3-C332189DE3A1}" v="5" dt="2023-09-05T14:52:25.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53" autoAdjust="0"/>
    <p:restoredTop sz="95481" autoAdjust="0"/>
  </p:normalViewPr>
  <p:slideViewPr>
    <p:cSldViewPr snapToGrid="0">
      <p:cViewPr varScale="1">
        <p:scale>
          <a:sx n="51" d="100"/>
          <a:sy n="51" d="100"/>
        </p:scale>
        <p:origin x="90" y="1302"/>
      </p:cViewPr>
      <p:guideLst/>
    </p:cSldViewPr>
  </p:slideViewPr>
  <p:outlineViewPr>
    <p:cViewPr>
      <p:scale>
        <a:sx n="33" d="100"/>
        <a:sy n="33" d="100"/>
      </p:scale>
      <p:origin x="0" y="-876"/>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p:scale>
          <a:sx n="184" d="100"/>
          <a:sy n="184" d="100"/>
        </p:scale>
        <p:origin x="81" y="-3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sz="quarter" idx="1"/>
          </p:nvPr>
        </p:nvSpPr>
        <p:spPr>
          <a:xfrm>
            <a:off x="3854943" y="3"/>
            <a:ext cx="2949099" cy="498933"/>
          </a:xfrm>
          <a:prstGeom prst="rect">
            <a:avLst/>
          </a:prstGeom>
        </p:spPr>
        <p:txBody>
          <a:bodyPr vert="horz" lIns="91573" tIns="45787" rIns="91573" bIns="45787" rtlCol="0"/>
          <a:lstStyle>
            <a:lvl1pPr algn="r">
              <a:defRPr sz="1200"/>
            </a:lvl1pPr>
          </a:lstStyle>
          <a:p>
            <a:endParaRPr lang="en-US" dirty="0"/>
          </a:p>
        </p:txBody>
      </p:sp>
      <p:sp>
        <p:nvSpPr>
          <p:cNvPr id="4" name="Footer Placeholder 3"/>
          <p:cNvSpPr>
            <a:spLocks noGrp="1"/>
          </p:cNvSpPr>
          <p:nvPr>
            <p:ph type="ftr" sz="quarter" idx="2"/>
          </p:nvPr>
        </p:nvSpPr>
        <p:spPr>
          <a:xfrm>
            <a:off x="3" y="9445172"/>
            <a:ext cx="2949099" cy="498931"/>
          </a:xfrm>
          <a:prstGeom prst="rect">
            <a:avLst/>
          </a:prstGeom>
        </p:spPr>
        <p:txBody>
          <a:bodyPr vert="horz" lIns="91573" tIns="45787" rIns="91573" bIns="457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943" y="9445172"/>
            <a:ext cx="2949099" cy="498931"/>
          </a:xfrm>
          <a:prstGeom prst="rect">
            <a:avLst/>
          </a:prstGeom>
        </p:spPr>
        <p:txBody>
          <a:bodyPr vert="horz" lIns="91573" tIns="45787" rIns="91573" bIns="45787" rtlCol="0" anchor="b"/>
          <a:lstStyle>
            <a:lvl1pPr algn="r">
              <a:defRPr sz="1200"/>
            </a:lvl1pPr>
          </a:lstStyle>
          <a:p>
            <a:fld id="{EC6073D5-63C2-4933-B970-D96552757D44}" type="slidenum">
              <a:rPr lang="en-US" smtClean="0"/>
              <a:t>‹#›</a:t>
            </a:fld>
            <a:endParaRPr lang="en-US"/>
          </a:p>
        </p:txBody>
      </p:sp>
    </p:spTree>
    <p:extLst>
      <p:ext uri="{BB962C8B-B14F-4D97-AF65-F5344CB8AC3E}">
        <p14:creationId xmlns:p14="http://schemas.microsoft.com/office/powerpoint/2010/main" val="1000481887"/>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1T13:23:54.177"/>
    </inkml:context>
    <inkml:brush xml:id="br0">
      <inkml:brushProperty name="width" value="0.1" units="cm"/>
      <inkml:brushProperty name="height" value="0.1" units="cm"/>
      <inkml:brushProperty name="color" value="#F6630D"/>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7:11.454"/>
    </inkml:context>
    <inkml:brush xml:id="br0">
      <inkml:brushProperty name="width" value="0.1" units="cm"/>
      <inkml:brushProperty name="height" value="0.1" units="cm"/>
      <inkml:brushProperty name="color" value="#FFC000"/>
      <inkml:brushProperty name="ignorePressure" value="1"/>
    </inkml:brush>
  </inkml:definitions>
  <inkml:trace contextRef="#ctx0" brushRef="#br0">1266 135,'-18'1,"-53"2,4 1,-27 3,-28 5,-19 6,50-4,-34 9,56-9,1 2,-1 2,24-5,-22 9,39-11,1 0,-8 4,18-6,1-1,1 2,-3 2,8-5,1 0,1 0,0 1,0 0,4-2,1-1,-1 0,2 1,0-1,0 1,1-1,0 1,1 1,0-3,1 0,0 0,1 1,0-1,0 0,1 0,0 0,0 0,1-1,0 1,1 0,2 1,0 0,1-1,0 1,0-1,1 0,0 0,1 0,7 1,3 2,-1-2,2 0,-1-1,9 2,7 0,26 3,49 1,157 6,2-10,-19-6,-138-3,26-4,-63 2,0-2,19-5,-40 5,0-3,-1 0,16-6,-33 7,-2-1,7-3,-17 5,-1-1,-1-1,6-3,-13 5,-2 0,0 0,-1-1,10-8,-15 10,0 0,-1-1,-1 0,0 0,-1 0,1-4,-3 3,-1 1,-1-1,0 1,-1-1,-2-5,-1 3,-1 1,-1-1,0 1,-5-4,-1 0,-2 0,-1 0,-1 1,-2 0,0 0,-12-5,6 4,-1 2,-2-1,0 1,-1 1,-2 1,0 0,-1 0,-2 2,1 0,-2 0,-11-1,2 2,0 1,-1 1,-1 1,0 0,-9 2,-4 0,0 1,-1 1,-44 4,47 0,1 1,0 1,1 1,1 1,0 1,-35 9,-31 13,19-1,98-29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2T09:23:22.415"/>
    </inkml:context>
    <inkml:brush xml:id="br0">
      <inkml:brushProperty name="width" value="0.1" units="cm"/>
      <inkml:brushProperty name="height" value="0.1" units="cm"/>
      <inkml:brushProperty name="color" value="#FFCC66"/>
    </inkml:brush>
  </inkml:definitions>
  <inkml:trace contextRef="#ctx0" brushRef="#br0">5 1 1152,'-5'7'416,"5"0"-320,0-1 0,0 1-64,0 0-544,0 3-128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37:20.204"/>
    </inkml:context>
    <inkml:brush xml:id="br0">
      <inkml:brushProperty name="width" value="0.1" units="cm"/>
      <inkml:brushProperty name="height" value="0.1" units="cm"/>
      <inkml:brushProperty name="color" value="#FFC000"/>
      <inkml:brushProperty name="ignorePressure" value="1"/>
    </inkml:brush>
  </inkml:definitions>
  <inkml:trace contextRef="#ctx0" brushRef="#br0">2035 217,'-28'1,"-87"3,9 3,-47 4,-43 9,-30 8,79-5,-54 14,90-14,2 3,-2 3,39-8,-37 15,65-20,1 2,-14 7,29-12,3 2,0-1,-4 6,13-9,2 1,1 0,0 0,1 1,6-4,0-1,0 1,2-1,1 1,0 0,1 0,1 0,1 2,0-4,1 0,1 0,1-1,0 1,1-1,1 1,-1-1,2 1,0-1,0 0,2 0,3 2,1-1,0 1,1-1,1 0,0 0,1-1,0 0,13 3,3 1,1-2,1 1,0-2,13 2,12 0,41 5,81 3,250 8,4-14,-29-12,-225-3,46-7,-104 2,-1-2,32-8,-64 7,0-4,-3 0,27-9,-55 10,-1 0,10-6,-26 7,-3-1,0 0,9-7,-22 10,-2-1,-1 0,-1-1,16-14,-24 17,0-1,-2 0,-1-1,-1 1,-1-1,1-8,-4 8,-1-1,-2 0,-1 0,-1 1,-4-10,0 6,-2 0,-2 0,-1 1,-6-7,-3 1,-3-1,-2 1,-1 0,-2 2,-3-1,-18-9,10 9,-1 0,-3 2,-1-1,-2 3,-2-1,-1 3,-2-1,-1 3,-1 0,-1 1,-19-3,3 4,0 1,-1 2,-1 1,-1 2,-14 0,-7 2,-1 2,0 2,-70 5,75 0,1 2,0 1,2 2,1 3,0 0,-56 16,-50 20,32-3,155-46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37:20.663"/>
    </inkml:context>
    <inkml:brush xml:id="br0">
      <inkml:brushProperty name="width" value="0.1" units="cm"/>
      <inkml:brushProperty name="height" value="0.1" units="cm"/>
      <inkml:brushProperty name="color" value="#FFC000"/>
      <inkml:brushProperty name="ignorePressure" value="1"/>
    </inkml:brush>
  </inkml:definitions>
  <inkml:trace contextRef="#ctx0" brushRef="#br0">1546 165,'-22'1,"-65"2,6 2,-35 4,-33 6,-22 6,59-3,-41 9,69-9,2 1,-3 4,30-8,-27 13,48-16,2 1,-12 7,23-10,2 1,1 0,-5 3,11-5,1 0,1 0,1 0,0 2,4-5,0 0,1 1,1-1,1 1,-1 0,2 0,0 0,1 1,0-3,1 0,1 1,0-1,0 0,1 0,0-1,1 1,0 0,1 0,0-1,0 1,4 1,0 0,0-1,1 1,0-1,1 0,0 0,1-1,9 3,3 1,0-2,1 1,0-2,10 2,9 0,32 4,60 2,190 6,4-11,-23-9,-170-2,34-6,-78 3,-1-3,24-5,-48 5,-1-3,-1-1,20-5,-42 6,-1 1,8-5,-21 5,0 0,-2-1,8-4,-17 7,-1-1,-1 0,-2-1,13-10,-18 13,0-1,-2-1,0 1,-1-1,-1 0,1-5,-3 4,-1 1,-2 0,0-1,-1 1,-3-8,0 5,-2 1,-1-1,-1 1,-4-5,-3-1,-2 1,-1 0,-2 1,0 0,-3 1,-14-8,8 7,-1 0,-2 1,-1 1,-2 0,0 1,-2 1,-1 1,-1 0,0 1,-2 1,-14-2,2 2,1 2,-2 1,0 0,-1 3,-10-1,-6 2,0 1,-1 2,-53 3,57 1,1 1,0 1,2 1,-1 2,2 1,-43 12,-38 15,23-2,120-35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5:37:11.524"/>
    </inkml:context>
    <inkml:brush xml:id="br0">
      <inkml:brushProperty name="width" value="0.1" units="cm"/>
      <inkml:brushProperty name="height" value="0.1" units="cm"/>
      <inkml:brushProperty name="color" value="#FFC000"/>
    </inkml:brush>
  </inkml:definitions>
  <inkml:trace contextRef="#ctx0" brushRef="#br0">1326 417 1792,'-3'-2'765,"4"5"-729,9 3-320,2-4 828,-8-2-169,-1 0 0,0 1 1,0-1-1,1 1 1,-1 0-1,1 1-375,-3-2 65,0 1-1,0 0 1,0-1-1,1 1 1,-1 0-1,0 0 1,0 0-1,-1 0 1,1 0-1,0 0 1,0 0-1,0 0 1,-1 0-1,1 0 1,0 1-1,-1-1 1,1 0-1,-1 1-64,4 9 216,-1 1-1,-1 0 1,0 0-1,0 0 1,-2 0-1,1 0 0,-1 0 1,-1 0-1,0 1-215,-2 10 129,-1 0 0,-2 0-1,0-1 1,-3 7-129,-4 8 231,-2 0 0,-1-2-1,-7 11-230,15-32 101,-1 0 0,-1 0 0,-1 0 0,1-1-1,-2-1 1,0 0 0,0-1 0,-1 0 0,-2 0-101,0-1 80,-1-1 1,0 0 0,-1-1-1,0-1 1,0 0 0,-1-2-1,1 0 1,-19 3-81,-14-1 171,-1-2-1,-31-2-170,-36-3 1014,-109-15-1014,171 9 313,1-2 0,-21-8-313,57 11 80,-1 0-1,1-2 1,0-1 0,1 0 0,0-1-1,0-1 1,1-1 0,-5-4-80,11 6-26,0-1 1,1 0-1,1-1 1,0 0-1,0 0 1,1-1-1,0 0 1,1-1-1,1 1 1,0-1-1,-4-12 26,2 1-72,2-1-1,0 0 1,1 0 0,1-1-1,2 1 1,0-8 72,2 14-3,1-1 1,1 0-1,1 1 0,0 0 1,1-1-1,1 2 0,1-1 1,1 0-1,1 1 0,0 0 1,1 1-1,1 0 0,0 0 1,11-11 2,3-2-39,1 2 1,1 0 0,2 2-1,0 1 1,28-18 38,-29 25-14,0 1 0,0 1 1,2 2-1,0 1 0,1 1 0,0 1 1,5 0 13,-10 5-14,0 1 0,0 2 0,0 0 0,0 2 0,1 0 0,-1 2 0,3 1 14,-9 0 3,1 1 0,0 1 0,-1 1 0,0 0 1,0 2-1,0 0 0,-1 1 0,0 1 0,4 3-3,3 4 40,0 2-1,-1 0 1,-1 2 0,-1 1-1,-1 0 1,0 1-1,-2 2 1,-1 0 0,0 1-1,-2 0 1,-1 2-1,3 9-39,-5-6-227,-1 0 0,-1 1 1,-2 0-1,-1 0 0,-1 1 0,-2 1 0,-2-1 0,0 0 0,-2 1 0,-2 0 0,-2 12 227,-8 39-2901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1T13:23:55.576"/>
    </inkml:context>
    <inkml:brush xml:id="br0">
      <inkml:brushProperty name="width" value="0.1" units="cm"/>
      <inkml:brushProperty name="height" value="0.1" units="cm"/>
      <inkml:brushProperty name="color" value="#F6630D"/>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3T07:50:47.134"/>
    </inkml:context>
    <inkml:brush xml:id="br0">
      <inkml:brushProperty name="width" value="0.1" units="cm"/>
      <inkml:brushProperty name="height" value="0.1" units="cm"/>
      <inkml:brushProperty name="color" value="#FFCC66"/>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10:22:35.814"/>
    </inkml:context>
    <inkml:brush xml:id="br0">
      <inkml:brushProperty name="width" value="0.1" units="cm"/>
      <inkml:brushProperty name="height" value="0.1" units="cm"/>
      <inkml:brushProperty name="color" value="#FFC000"/>
      <inkml:brushProperty name="ignorePressure" value="1"/>
    </inkml:brush>
  </inkml:definitions>
  <inkml:trace contextRef="#ctx0" brushRef="#br0">5450 580,'-75'2,"-234"10,24 5,-123 14,-117 22,-81 23,212-15,-145 37,242-36,6 7,-8 9,107-22,-99 40,172-52,4 3,-37 21,78-32,5 2,4 1,-13 13,35-21,5 0,2 1,3 1,1 3,14-14,2 1,2 0,3 0,2 1,1 0,3 0,2 0,3 6,1-12,2 0,2 0,2 0,2 0,1-1,2 0,1 1,1-1,2-1,2 0,2 1,10 4,1-1,2 0,3 0,0-2,2 0,2-1,1-2,34 10,8 1,2-3,3-1,1-3,35 5,30 2,113 11,213 9,673 21,9-39,-78-29,-600-11,119-18,-276 6,-2-6,85-19,-171 15,-2-7,-5-3,70-22,-146 26,-5-2,30-14,-73 19,-5-2,-2-3,25-15,-59 24,-5-2,-2 0,-4-2,42-37,-62 43,-3-1,-3-1,-2-1,-5 1,-1-2,3-19,-12 17,-3 1,-4-1,-3 0,-4 0,-9-25,-2 17,-4 0,-4 0,-5 1,-15-16,-9-1,-7 1,-4 1,-6 1,-4 2,-6 2,-50-27,27 24,-4 2,-6 2,-4 2,-6 3,-3 2,-4 4,-4 1,-5 4,-1 2,-4 3,-51-6,10 7,-2 5,-2 4,-3 3,-2 5,-36 2,-21 4,-1 5,-1 5,-189 15,202-1,4 4,-1 6,5 4,2 5,3 4,-153 40,-132 55,83-6,419-126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8:07.210"/>
    </inkml:context>
    <inkml:brush xml:id="br0">
      <inkml:brushProperty name="width" value="0.1" units="cm"/>
      <inkml:brushProperty name="height" value="0.1" units="cm"/>
      <inkml:brushProperty name="color" value="#FFC000"/>
      <inkml:brushProperty name="ignorePressure" value="1"/>
    </inkml:brush>
  </inkml:definitions>
  <inkml:trace contextRef="#ctx0" brushRef="#br0">1686 180,'-23'1,"-73"2,8 3,-38 3,-37 8,-24 6,65-4,-44 11,74-11,2 3,-3 2,34-7,-31 13,53-17,2 2,-12 6,24-10,1 1,2 0,-4 4,11-6,1-1,1 1,1 0,0 1,4-4,1 0,1 0,1 1,0-1,0 0,2 1,0-1,1 3,0-5,1 1,1-1,0 1,1-1,0 1,1-1,0 0,0 1,1-1,0 0,2 0,2 1,0 0,2 1,0-1,0-1,1 1,0-1,1 0,10 3,3 0,0-1,1 0,1-2,10 3,9 0,36 3,65 4,209 5,2-11,-24-9,-185-4,36-5,-84 1,-2-1,27-6,-53 4,-1-1,-1-2,21-6,-45 7,-1 0,9-4,-23 5,-1 0,-1-1,8-4,-18 7,-2-1,0 0,-2 0,13-12,-18 13,-2 0,-1 0,0-1,-2 1,0-1,0-5,-3 4,-1 1,-1 0,-1-1,-1 1,-3-8,-1 5,-1 0,-1 0,-2 0,-4-4,-3-1,-3 0,0 1,-3 0,0 1,-3 0,-15-8,9 8,-2 0,-2 0,-1 1,-2 2,0-1,-2 2,-1 1,-2 0,0 1,-1 1,-17-1,5 1,-2 2,0 1,-1 1,-1 2,-11 0,-6 2,-1 1,0 2,-58 4,62 0,1 1,0 2,1 1,1 2,1 1,-47 13,-41 16,26-1,129-40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2T09:23:22.415"/>
    </inkml:context>
    <inkml:brush xml:id="br0">
      <inkml:brushProperty name="width" value="0.1" units="cm"/>
      <inkml:brushProperty name="height" value="0.1" units="cm"/>
      <inkml:brushProperty name="color" value="#FFCC66"/>
    </inkml:brush>
  </inkml:definitions>
  <inkml:trace contextRef="#ctx0" brushRef="#br0">5 1 1152,'-5'7'416,"5"0"-320,0-1 0,0 1-64,0 0-544,0 3-128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2T09:23:22.415"/>
    </inkml:context>
    <inkml:brush xml:id="br0">
      <inkml:brushProperty name="width" value="0.1" units="cm"/>
      <inkml:brushProperty name="height" value="0.1" units="cm"/>
      <inkml:brushProperty name="color" value="#FFCC66"/>
    </inkml:brush>
  </inkml:definitions>
  <inkml:trace contextRef="#ctx0" brushRef="#br0">5 1 1152,'-5'7'416,"5"0"-320,0-1 0,0 1-64,0 0-544,0 3-128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6:37.431"/>
    </inkml:context>
    <inkml:brush xml:id="br0">
      <inkml:brushProperty name="width" value="0.1" units="cm"/>
      <inkml:brushProperty name="height" value="0.1" units="cm"/>
      <inkml:brushProperty name="color" value="#FFC000"/>
      <inkml:brushProperty name="ignorePressure" value="1"/>
    </inkml:brush>
  </inkml:definitions>
  <inkml:trace contextRef="#ctx0" brushRef="#br0">4092 436,'-56'1,"-176"8,18 4,-92 10,-89 17,-60 17,160-11,-110 28,182-28,4 6,-5 6,80-16,-75 31,130-40,3 2,-29 16,60-24,3 1,3 2,-9 9,25-16,5 0,1 1,2 1,1 2,11-10,1 0,1 0,3 1,1 0,1 0,2 0,2 0,2 4,1-8,1-1,2 1,1-1,2 1,0-2,2 1,1 1,1-2,1 1,1-1,2 0,8 4,0-1,2 0,2 0,0-1,1-1,2 0,1-2,25 8,7 0,1-1,2-2,0-1,28 3,21 1,86 9,159 6,506 17,6-30,-58-22,-451-8,90-14,-207 5,-2-4,64-15,-129 12,-1-6,-4-2,53-17,-110 20,-4-1,23-11,-55 14,-3-2,-3-1,20-12,-45 18,-3-1,-2 0,-3-2,32-28,-47 33,-3-1,-1-1,-2 0,-4 0,0-1,2-15,-10 14,-1-1,-4 1,-1-1,-4 0,-7-18,-1 12,-3 0,-3 0,-4 1,-11-12,-6-1,-6 1,-3 1,-5 0,-3 2,-4 2,-37-21,19 18,-2 2,-5 1,-3 2,-4 2,-2 1,-4 4,-3 0,-3 3,-1 2,-3 2,-39-5,8 6,-1 4,-2 2,-2 3,-2 3,-26 2,-17 3,0 4,-1 4,-142 10,152 0,3 3,-1 5,4 2,1 5,3 2,-116 30,-98 42,62-5,314-95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6:52.340"/>
    </inkml:context>
    <inkml:brush xml:id="br0">
      <inkml:brushProperty name="width" value="0.1" units="cm"/>
      <inkml:brushProperty name="height" value="0.1" units="cm"/>
      <inkml:brushProperty name="color" value="#FFC000"/>
      <inkml:brushProperty name="ignorePressure" value="1"/>
    </inkml:brush>
  </inkml:definitions>
  <inkml:trace contextRef="#ctx0" brushRef="#br0">1546 165,'-22'1,"-65"2,6 2,-35 4,-33 6,-22 6,59-3,-41 9,69-9,2 1,-3 4,30-8,-27 13,48-16,2 1,-12 7,23-10,2 1,1 0,-5 3,11-5,1 0,1 0,1 0,0 2,4-5,0 0,1 1,1-1,1 1,-1 0,2 0,0 0,1 1,0-3,1 0,1 1,0-1,0 0,1 0,0-1,1 1,0 0,1 0,0-1,0 1,4 1,0 0,0-1,1 1,0-1,1 0,0 0,1-1,9 3,3 1,0-2,1 1,0-2,10 2,9 0,32 4,60 2,190 6,4-11,-23-9,-170-2,34-6,-78 3,-1-3,24-5,-48 5,-1-3,-1-1,20-5,-42 6,-1 1,8-5,-21 5,0 0,-2-1,8-4,-17 7,-1-1,-1 0,-2-1,13-10,-18 13,0-1,-2-1,0 1,-1-1,-1 0,1-5,-3 4,-1 1,-2 0,0-1,-1 1,-3-8,0 5,-2 1,-1-1,-1 1,-4-5,-3-1,-2 1,-1 0,-2 1,0 0,-3 1,-14-8,8 7,-1 0,-2 1,-1 1,-2 0,0 1,-2 1,-1 1,-1 0,0 1,-2 1,-14-2,2 2,1 2,-2 1,0 0,-1 3,-10-1,-6 2,0 1,-1 2,-53 3,57 1,1 1,0 1,2 1,-1 2,2 1,-43 12,-38 15,23-2,120-35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idx="1"/>
          </p:nvPr>
        </p:nvSpPr>
        <p:spPr>
          <a:xfrm>
            <a:off x="3854943" y="3"/>
            <a:ext cx="2949099" cy="498933"/>
          </a:xfrm>
          <a:prstGeom prst="rect">
            <a:avLst/>
          </a:prstGeom>
        </p:spPr>
        <p:txBody>
          <a:bodyPr vert="horz" lIns="91573" tIns="45787" rIns="91573" bIns="45787" rtlCol="0"/>
          <a:lstStyle>
            <a:lvl1pPr algn="r">
              <a:defRPr sz="1200"/>
            </a:lvl1pPr>
          </a:lstStyle>
          <a:p>
            <a:fld id="{654B7E8A-1102-47A1-B1C3-36AE88809383}" type="datetimeFigureOut">
              <a:rPr lang="en-US" smtClean="0"/>
              <a:t>9/5/2023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573" tIns="45787" rIns="91573" bIns="45787" rtlCol="0" anchor="ctr"/>
          <a:lstStyle/>
          <a:p>
            <a:endParaRPr lang="en-US"/>
          </a:p>
        </p:txBody>
      </p:sp>
      <p:sp>
        <p:nvSpPr>
          <p:cNvPr id="5" name="Notes Placeholder 4"/>
          <p:cNvSpPr>
            <a:spLocks noGrp="1"/>
          </p:cNvSpPr>
          <p:nvPr>
            <p:ph type="body" sz="quarter" idx="3"/>
          </p:nvPr>
        </p:nvSpPr>
        <p:spPr>
          <a:xfrm>
            <a:off x="680562" y="4785599"/>
            <a:ext cx="5444490" cy="3915489"/>
          </a:xfrm>
          <a:prstGeom prst="rect">
            <a:avLst/>
          </a:prstGeom>
        </p:spPr>
        <p:txBody>
          <a:bodyPr vert="horz" lIns="91573" tIns="45787" rIns="91573" bIns="457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445172"/>
            <a:ext cx="2949099" cy="498931"/>
          </a:xfrm>
          <a:prstGeom prst="rect">
            <a:avLst/>
          </a:prstGeom>
        </p:spPr>
        <p:txBody>
          <a:bodyPr vert="horz" lIns="91573" tIns="45787" rIns="91573" bIns="45787" rtlCol="0" anchor="b"/>
          <a:lstStyle>
            <a:lvl1pPr algn="l">
              <a:defRPr sz="1200"/>
            </a:lvl1pPr>
          </a:lstStyle>
          <a:p>
            <a:r>
              <a:rPr lang="en-GB"/>
              <a:t>Church of England Digital Communications training</a:t>
            </a:r>
            <a:endParaRPr lang="en-US"/>
          </a:p>
        </p:txBody>
      </p:sp>
      <p:sp>
        <p:nvSpPr>
          <p:cNvPr id="7" name="Slide Number Placeholder 6"/>
          <p:cNvSpPr>
            <a:spLocks noGrp="1"/>
          </p:cNvSpPr>
          <p:nvPr>
            <p:ph type="sldNum" sz="quarter" idx="5"/>
          </p:nvPr>
        </p:nvSpPr>
        <p:spPr>
          <a:xfrm>
            <a:off x="3854943" y="9445172"/>
            <a:ext cx="2949099" cy="498931"/>
          </a:xfrm>
          <a:prstGeom prst="rect">
            <a:avLst/>
          </a:prstGeom>
        </p:spPr>
        <p:txBody>
          <a:bodyPr vert="horz" lIns="91573" tIns="45787" rIns="91573" bIns="45787" rtlCol="0" anchor="b"/>
          <a:lstStyle>
            <a:lvl1pPr algn="r">
              <a:defRPr sz="1200"/>
            </a:lvl1pPr>
          </a:lstStyle>
          <a:p>
            <a:fld id="{35A11EAB-687D-4AE4-B775-678A923E9436}" type="slidenum">
              <a:rPr lang="en-US" smtClean="0"/>
              <a:t>‹#›</a:t>
            </a:fld>
            <a:endParaRPr lang="en-US"/>
          </a:p>
        </p:txBody>
      </p:sp>
    </p:spTree>
    <p:extLst>
      <p:ext uri="{BB962C8B-B14F-4D97-AF65-F5344CB8AC3E}">
        <p14:creationId xmlns:p14="http://schemas.microsoft.com/office/powerpoint/2010/main" val="4301035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Welcome</a:t>
            </a:r>
          </a:p>
          <a:p>
            <a:pPr marL="171450" indent="-171450">
              <a:buFont typeface="Arial" panose="020B0604020202020204" pitchFamily="34" charset="0"/>
              <a:buChar char="•"/>
            </a:pPr>
            <a:r>
              <a:rPr lang="en-GB" dirty="0"/>
              <a:t>Church of England websites and Social media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Our goals are to help grow people's faith, bring people to faith, and share the good work of the church</a:t>
            </a:r>
          </a:p>
          <a:p>
            <a:pPr marL="171450" indent="-171450">
              <a:buFont typeface="Arial" panose="020B0604020202020204" pitchFamily="34" charset="0"/>
              <a:buChar char="•"/>
            </a:pPr>
            <a:r>
              <a:rPr lang="en-GB" dirty="0"/>
              <a:t>When the team was formed 2 years ago we recognised…</a:t>
            </a:r>
          </a:p>
          <a:p>
            <a:pPr marL="171450" indent="-171450">
              <a:buFont typeface="Arial" panose="020B0604020202020204" pitchFamily="34" charset="0"/>
              <a:buChar char="•"/>
            </a:pPr>
            <a:r>
              <a:rPr lang="en-GB" dirty="0"/>
              <a:t>We'll talk about analytics, engagement, content, etc today but all with the purpose of equipping you to understand it better so you can be MORE effective at reaching your community wherever they are</a:t>
            </a:r>
          </a:p>
        </p:txBody>
      </p:sp>
    </p:spTree>
    <p:extLst>
      <p:ext uri="{BB962C8B-B14F-4D97-AF65-F5344CB8AC3E}">
        <p14:creationId xmlns:p14="http://schemas.microsoft.com/office/powerpoint/2010/main" val="293093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Profile</a:t>
            </a:r>
          </a:p>
          <a:p>
            <a:pPr marL="171450" indent="-171450">
              <a:buFont typeface="Arial" panose="020B0604020202020204" pitchFamily="34" charset="0"/>
              <a:buChar char="•"/>
            </a:pPr>
            <a:r>
              <a:rPr lang="en-GB" dirty="0"/>
              <a:t>Personal profile is what we all have as individuals.</a:t>
            </a:r>
          </a:p>
          <a:p>
            <a:pPr marL="171450" indent="-171450">
              <a:buFont typeface="Arial" panose="020B0604020202020204" pitchFamily="34" charset="0"/>
              <a:buChar char="•"/>
            </a:pPr>
            <a:r>
              <a:rPr lang="en-GB" dirty="0"/>
              <a:t>For our personal updates!</a:t>
            </a:r>
          </a:p>
          <a:p>
            <a:endParaRPr lang="en-GB" b="1" dirty="0"/>
          </a:p>
          <a:p>
            <a:r>
              <a:rPr lang="en-GB" b="1" dirty="0"/>
              <a:t>Page</a:t>
            </a:r>
          </a:p>
          <a:p>
            <a:pPr marL="171450" indent="-171450">
              <a:buFont typeface="Arial" panose="020B0604020202020204" pitchFamily="34" charset="0"/>
              <a:buChar char="•"/>
            </a:pPr>
            <a:r>
              <a:rPr lang="en-GB" dirty="0"/>
              <a:t>Like a mini website for your church on Facebook</a:t>
            </a:r>
          </a:p>
          <a:p>
            <a:pPr marL="171450" indent="-171450">
              <a:buFont typeface="Arial" panose="020B0604020202020204" pitchFamily="34" charset="0"/>
              <a:buChar char="•"/>
            </a:pPr>
            <a:r>
              <a:rPr lang="en-GB" dirty="0"/>
              <a:t>Space to write about you, add a call to action and see insights on your page</a:t>
            </a:r>
          </a:p>
          <a:p>
            <a:pPr marL="171450" indent="-171450">
              <a:buFont typeface="Arial" panose="020B0604020202020204" pitchFamily="34" charset="0"/>
              <a:buChar char="•"/>
            </a:pPr>
            <a:r>
              <a:rPr lang="en-GB" dirty="0"/>
              <a:t>Add page administrators – help you manage the page</a:t>
            </a:r>
          </a:p>
          <a:p>
            <a:pPr marL="171450" indent="-171450">
              <a:buFont typeface="Arial" panose="020B0604020202020204" pitchFamily="34" charset="0"/>
              <a:buChar char="•"/>
            </a:pPr>
            <a:r>
              <a:rPr lang="en-GB" dirty="0"/>
              <a:t>Only admins can post to your page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Groups</a:t>
            </a:r>
          </a:p>
          <a:p>
            <a:pPr marL="171450" indent="-171450">
              <a:buFont typeface="Arial" panose="020B0604020202020204" pitchFamily="34" charset="0"/>
              <a:buChar char="•"/>
            </a:pPr>
            <a:r>
              <a:rPr lang="en-GB" dirty="0"/>
              <a:t>Community forum – groups are great for building smaller communities around demographics i.e. families, or topics i.e. </a:t>
            </a: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4004628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Hide: </a:t>
            </a:r>
            <a:r>
              <a:rPr lang="en-GB" dirty="0"/>
              <a:t>Currently you can hide comments on Facebook. Twitter will be trialling ‘Hide replies’ so you can remove negative or irrelevant replies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Report: </a:t>
            </a:r>
            <a:r>
              <a:rPr lang="en-GB" dirty="0"/>
              <a:t>On all platforms – when comments are offensive. Slide left on the comment on Instagram. Or click on the … next to the comment.</a:t>
            </a:r>
          </a:p>
          <a:p>
            <a:r>
              <a:rPr lang="en-GB" b="1" dirty="0"/>
              <a:t>Ban: </a:t>
            </a:r>
            <a:r>
              <a:rPr lang="en-GB" dirty="0"/>
              <a:t>On all platforms. When someone is being persistently trolling. </a:t>
            </a:r>
          </a:p>
          <a:p>
            <a:r>
              <a:rPr lang="en-GB" dirty="0"/>
              <a:t>FB - Settings &gt; people and other pages &gt; search for person and then click on the cog.</a:t>
            </a:r>
          </a:p>
          <a:p>
            <a:r>
              <a:rPr lang="en-GB" dirty="0"/>
              <a:t>Twitter – click on their profile &gt; … &gt; Block</a:t>
            </a:r>
          </a:p>
          <a:p>
            <a:r>
              <a:rPr lang="en-GB" dirty="0"/>
              <a:t>Instagram – profile &gt; … &gt;Block</a:t>
            </a:r>
          </a:p>
        </p:txBody>
      </p:sp>
    </p:spTree>
    <p:extLst>
      <p:ext uri="{BB962C8B-B14F-4D97-AF65-F5344CB8AC3E}">
        <p14:creationId xmlns:p14="http://schemas.microsoft.com/office/powerpoint/2010/main" val="367740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6418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0161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85% of internet users say they have a Facebook account</a:t>
            </a:r>
          </a:p>
          <a:p>
            <a:pPr marL="171450" indent="-171450">
              <a:buFont typeface="Arial" panose="020B0604020202020204" pitchFamily="34" charset="0"/>
              <a:buChar char="•"/>
            </a:pPr>
            <a:r>
              <a:rPr lang="en-GB" sz="1200" dirty="0"/>
              <a:t>Highest engagement rates with live video</a:t>
            </a:r>
          </a:p>
          <a:p>
            <a:pPr marL="171450" indent="-171450">
              <a:buFont typeface="Arial" panose="020B0604020202020204" pitchFamily="34" charset="0"/>
              <a:buChar char="•"/>
            </a:pPr>
            <a:r>
              <a:rPr lang="en-GB" sz="1200" dirty="0"/>
              <a:t>Popular across generations, although it’s important to note Millennials and above checking daily, Gen Z are checking their FB account much less than this.</a:t>
            </a:r>
            <a:endParaRPr lang="en-GB" dirty="0"/>
          </a:p>
        </p:txBody>
      </p:sp>
    </p:spTree>
    <p:extLst>
      <p:ext uri="{BB962C8B-B14F-4D97-AF65-F5344CB8AC3E}">
        <p14:creationId xmlns:p14="http://schemas.microsoft.com/office/powerpoint/2010/main" val="58500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Profile</a:t>
            </a:r>
          </a:p>
          <a:p>
            <a:pPr marL="171450" indent="-171450">
              <a:buFont typeface="Arial" panose="020B0604020202020204" pitchFamily="34" charset="0"/>
              <a:buChar char="•"/>
            </a:pPr>
            <a:r>
              <a:rPr lang="en-GB" dirty="0"/>
              <a:t>Personal profile is what we all have as individuals.</a:t>
            </a:r>
          </a:p>
          <a:p>
            <a:pPr marL="171450" indent="-171450">
              <a:buFont typeface="Arial" panose="020B0604020202020204" pitchFamily="34" charset="0"/>
              <a:buChar char="•"/>
            </a:pPr>
            <a:r>
              <a:rPr lang="en-GB" dirty="0"/>
              <a:t>For our personal updates!</a:t>
            </a:r>
          </a:p>
          <a:p>
            <a:endParaRPr lang="en-GB" b="1" dirty="0"/>
          </a:p>
          <a:p>
            <a:r>
              <a:rPr lang="en-GB" b="1" dirty="0"/>
              <a:t>Page</a:t>
            </a:r>
          </a:p>
          <a:p>
            <a:pPr marL="171450" indent="-171450">
              <a:buFont typeface="Arial" panose="020B0604020202020204" pitchFamily="34" charset="0"/>
              <a:buChar char="•"/>
            </a:pPr>
            <a:r>
              <a:rPr lang="en-GB" dirty="0"/>
              <a:t>Like a mini website for your church on Facebook</a:t>
            </a:r>
          </a:p>
          <a:p>
            <a:pPr marL="171450" indent="-171450">
              <a:buFont typeface="Arial" panose="020B0604020202020204" pitchFamily="34" charset="0"/>
              <a:buChar char="•"/>
            </a:pPr>
            <a:r>
              <a:rPr lang="en-GB" dirty="0"/>
              <a:t>Space to write about you, add a call to action and see insights on your page</a:t>
            </a:r>
          </a:p>
          <a:p>
            <a:pPr marL="171450" indent="-171450">
              <a:buFont typeface="Arial" panose="020B0604020202020204" pitchFamily="34" charset="0"/>
              <a:buChar char="•"/>
            </a:pPr>
            <a:r>
              <a:rPr lang="en-GB" dirty="0"/>
              <a:t>Add page administrators – help you manage the page</a:t>
            </a:r>
          </a:p>
          <a:p>
            <a:pPr marL="171450" indent="-171450">
              <a:buFont typeface="Arial" panose="020B0604020202020204" pitchFamily="34" charset="0"/>
              <a:buChar char="•"/>
            </a:pPr>
            <a:r>
              <a:rPr lang="en-GB" dirty="0"/>
              <a:t>Only admins can post to your page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Groups</a:t>
            </a:r>
          </a:p>
          <a:p>
            <a:pPr marL="171450" indent="-171450">
              <a:buFont typeface="Arial" panose="020B0604020202020204" pitchFamily="34" charset="0"/>
              <a:buChar char="•"/>
            </a:pPr>
            <a:r>
              <a:rPr lang="en-GB" dirty="0"/>
              <a:t>Community forum – groups are great for building smaller communities around demographics i.e. families, or topics i.e. </a:t>
            </a: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194085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Profile</a:t>
            </a:r>
          </a:p>
          <a:p>
            <a:pPr marL="171450" indent="-171450">
              <a:buFont typeface="Arial" panose="020B0604020202020204" pitchFamily="34" charset="0"/>
              <a:buChar char="•"/>
            </a:pPr>
            <a:r>
              <a:rPr lang="en-GB" dirty="0"/>
              <a:t>Personal profile is what we all have as individuals.</a:t>
            </a:r>
          </a:p>
          <a:p>
            <a:pPr marL="171450" indent="-171450">
              <a:buFont typeface="Arial" panose="020B0604020202020204" pitchFamily="34" charset="0"/>
              <a:buChar char="•"/>
            </a:pPr>
            <a:r>
              <a:rPr lang="en-GB" dirty="0"/>
              <a:t>For our personal updates!</a:t>
            </a:r>
          </a:p>
          <a:p>
            <a:endParaRPr lang="en-GB" b="1" dirty="0"/>
          </a:p>
          <a:p>
            <a:r>
              <a:rPr lang="en-GB" b="1" dirty="0"/>
              <a:t>Page</a:t>
            </a:r>
          </a:p>
          <a:p>
            <a:pPr marL="171450" indent="-171450">
              <a:buFont typeface="Arial" panose="020B0604020202020204" pitchFamily="34" charset="0"/>
              <a:buChar char="•"/>
            </a:pPr>
            <a:r>
              <a:rPr lang="en-GB" dirty="0"/>
              <a:t>Like a mini website for your church on Facebook</a:t>
            </a:r>
          </a:p>
          <a:p>
            <a:pPr marL="171450" indent="-171450">
              <a:buFont typeface="Arial" panose="020B0604020202020204" pitchFamily="34" charset="0"/>
              <a:buChar char="•"/>
            </a:pPr>
            <a:r>
              <a:rPr lang="en-GB" dirty="0"/>
              <a:t>Space to write about you, add a call to action and see insights on your page</a:t>
            </a:r>
          </a:p>
          <a:p>
            <a:pPr marL="171450" indent="-171450">
              <a:buFont typeface="Arial" panose="020B0604020202020204" pitchFamily="34" charset="0"/>
              <a:buChar char="•"/>
            </a:pPr>
            <a:r>
              <a:rPr lang="en-GB" dirty="0"/>
              <a:t>Add page administrators – help you manage the page</a:t>
            </a:r>
          </a:p>
          <a:p>
            <a:pPr marL="171450" indent="-171450">
              <a:buFont typeface="Arial" panose="020B0604020202020204" pitchFamily="34" charset="0"/>
              <a:buChar char="•"/>
            </a:pPr>
            <a:r>
              <a:rPr lang="en-GB" dirty="0"/>
              <a:t>Only admins can post to your page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Groups</a:t>
            </a:r>
          </a:p>
          <a:p>
            <a:pPr marL="171450" indent="-171450">
              <a:buFont typeface="Arial" panose="020B0604020202020204" pitchFamily="34" charset="0"/>
              <a:buChar char="•"/>
            </a:pPr>
            <a:r>
              <a:rPr lang="en-GB" dirty="0"/>
              <a:t>Community forum – groups are great for building smaller communities around demographics i.e. families, or topics i.e. </a:t>
            </a: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417724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What do you want your first impression to be?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 are two things that influence the first impression</a:t>
            </a:r>
          </a:p>
          <a:p>
            <a:pPr marL="285750" indent="-285750">
              <a:buFont typeface="Arial" panose="020B0604020202020204" pitchFamily="34" charset="0"/>
              <a:buChar char="•"/>
            </a:pPr>
            <a:r>
              <a:rPr lang="en-GB" dirty="0"/>
              <a:t>Words</a:t>
            </a:r>
          </a:p>
          <a:p>
            <a:pPr marL="285750" indent="-285750">
              <a:buFont typeface="Arial" panose="020B0604020202020204" pitchFamily="34" charset="0"/>
              <a:buChar char="•"/>
            </a:pPr>
            <a:r>
              <a:rPr lang="en-GB" dirty="0"/>
              <a:t>Images</a:t>
            </a:r>
          </a:p>
          <a:p>
            <a:pPr marL="285750" indent="-285750">
              <a:buFont typeface="Arial" panose="020B0604020202020204" pitchFamily="34" charset="0"/>
              <a:buChar char="•"/>
            </a:pPr>
            <a:r>
              <a:rPr lang="en-GB" dirty="0"/>
              <a:t>When someone finds your page one of the first things they’ll see are these two images - are they communicating what you would like them to?</a:t>
            </a:r>
          </a:p>
          <a:p>
            <a:endParaRPr lang="en-GB" dirty="0"/>
          </a:p>
        </p:txBody>
      </p:sp>
    </p:spTree>
    <p:extLst>
      <p:ext uri="{BB962C8B-B14F-4D97-AF65-F5344CB8AC3E}">
        <p14:creationId xmlns:p14="http://schemas.microsoft.com/office/powerpoint/2010/main" val="297445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TextBox 3">
            <a:extLst>
              <a:ext uri="{FF2B5EF4-FFF2-40B4-BE49-F238E27FC236}">
                <a16:creationId xmlns:a16="http://schemas.microsoft.com/office/drawing/2014/main" id="{E369F66B-8DC2-4090-86FE-45D6A0A26051}"/>
              </a:ext>
            </a:extLst>
          </p:cNvPr>
          <p:cNvSpPr txBox="1"/>
          <p:nvPr>
            <p:custDataLst>
              <p:tags r:id="rId1"/>
            </p:custDataLst>
          </p:nvPr>
        </p:nvSpPr>
        <p:spPr>
          <a:xfrm>
            <a:off x="0" y="0"/>
            <a:ext cx="3810000" cy="1200329"/>
          </a:xfrm>
          <a:prstGeom prst="rect">
            <a:avLst/>
          </a:prstGeom>
          <a:noFill/>
        </p:spPr>
        <p:txBody>
          <a:bodyPr vert="horz" rtlCol="0">
            <a:spAutoFit/>
          </a:bodyPr>
          <a:lstStyle/>
          <a:p>
            <a:r>
              <a:rPr lang="en-GB"/>
              <a:t>LiveSlide
https://www.facebook.com/pg/HullMinster/about/?ref=page_internal</a:t>
            </a:r>
          </a:p>
        </p:txBody>
      </p:sp>
    </p:spTree>
    <p:extLst>
      <p:ext uri="{BB962C8B-B14F-4D97-AF65-F5344CB8AC3E}">
        <p14:creationId xmlns:p14="http://schemas.microsoft.com/office/powerpoint/2010/main" val="191823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63841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8244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95230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A5F0-C0CA-45E3-93B8-57F8DF8FD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C46E96-7C66-4A8C-9E77-9027B5229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AF84DB-38B5-4BC4-9D13-63C24E9E63FB}"/>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93813469-BA21-4FE2-8C96-B81B43DF7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DA356-F007-4A4C-81CD-C77B5158CEF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77121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3C62-D436-41B9-AB41-038B9372A2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1087AB-7AD4-4F16-9563-6022FD419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3D6F8B-9F99-4434-83CF-F43044D03D1C}"/>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6FD97484-F2B6-499B-91EB-DF7A739C08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21EB04-E4DA-4E00-BCB5-C35D5CBD834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545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E186E-3D7E-431A-A67D-8285555E11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17491-458B-486E-A619-22B6BF14A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DC4347-4E2D-4B87-8117-D47EA2C7D14D}"/>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2FE201AE-23C4-4B37-A9DC-D808722403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1597D-B634-48D5-85D6-F81653A233D1}"/>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405615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056115"/>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912610"/>
            <a:ext cx="9144000" cy="2387600"/>
          </a:xfrm>
          <a:prstGeom prst="rect">
            <a:avLst/>
          </a:prstGeom>
        </p:spPr>
        <p:txBody>
          <a:bodyPr anchor="b"/>
          <a:lstStyle>
            <a:lvl1pPr algn="ctr">
              <a:defRPr sz="6000">
                <a:solidFill>
                  <a:schemeClr val="tx2"/>
                </a:solidFill>
              </a:defRPr>
            </a:lvl1pPr>
          </a:lstStyle>
          <a:p>
            <a:r>
              <a:rPr lang="en-US"/>
              <a:t>Click to edit Master title style</a:t>
            </a:r>
            <a:endParaRPr lang="en-US" dirty="0"/>
          </a:p>
        </p:txBody>
      </p:sp>
      <p:sp>
        <p:nvSpPr>
          <p:cNvPr id="11"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5DE3B5DE-687E-4601-9C25-48F7ABE0D7C5}" type="datetime1">
              <a:rPr lang="en-US" smtClean="0"/>
              <a:t>9/5/2023</a:t>
            </a:fld>
            <a:endParaRPr lang="en-US"/>
          </a:p>
        </p:txBody>
      </p:sp>
      <p:sp>
        <p:nvSpPr>
          <p:cNvPr id="12"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3"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4586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65014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736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7543" y="3836499"/>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2" name="Title 1"/>
          <p:cNvSpPr>
            <a:spLocks noGrp="1"/>
          </p:cNvSpPr>
          <p:nvPr>
            <p:ph type="title"/>
          </p:nvPr>
        </p:nvSpPr>
        <p:spPr>
          <a:xfrm>
            <a:off x="927543" y="944193"/>
            <a:ext cx="10515600" cy="2862262"/>
          </a:xfrm>
          <a:prstGeom prst="rect">
            <a:avLst/>
          </a:prstGeom>
        </p:spPr>
        <p:txBody>
          <a:bodyPr anchor="b"/>
          <a:lstStyle>
            <a:lvl1pPr>
              <a:defRPr sz="6000"/>
            </a:lvl1pPr>
          </a:lstStyle>
          <a:p>
            <a:r>
              <a:rPr lang="en-US"/>
              <a:t>Click to edit Master title style</a:t>
            </a:r>
            <a:endParaRPr lang="en-US" dirty="0"/>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0" name="Picture 9">
            <a:extLst>
              <a:ext uri="{FF2B5EF4-FFF2-40B4-BE49-F238E27FC236}">
                <a16:creationId xmlns:a16="http://schemas.microsoft.com/office/drawing/2014/main" id="{18918C48-F7C5-401A-B9E3-9B0C206EC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EC79F4B0-3569-4795-B634-96EE1C7644C7}"/>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4" name="Rectangle 3">
            <a:extLst>
              <a:ext uri="{FF2B5EF4-FFF2-40B4-BE49-F238E27FC236}">
                <a16:creationId xmlns:a16="http://schemas.microsoft.com/office/drawing/2014/main" id="{6A62612C-6BEF-40A4-84F1-8FE8A27180C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6">
            <a:extLst>
              <a:ext uri="{FF2B5EF4-FFF2-40B4-BE49-F238E27FC236}">
                <a16:creationId xmlns:a16="http://schemas.microsoft.com/office/drawing/2014/main" id="{8E03865B-C56B-4A12-BF38-B96100BE2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Tree>
    <p:extLst>
      <p:ext uri="{BB962C8B-B14F-4D97-AF65-F5344CB8AC3E}">
        <p14:creationId xmlns:p14="http://schemas.microsoft.com/office/powerpoint/2010/main" val="41417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0FB02ED0-9CAE-481B-8D1D-B242F0282967}" type="datetime1">
              <a:rPr lang="en-US" smtClean="0"/>
              <a:t>9/5/2023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1" name="Picture 10">
            <a:extLst>
              <a:ext uri="{FF2B5EF4-FFF2-40B4-BE49-F238E27FC236}">
                <a16:creationId xmlns:a16="http://schemas.microsoft.com/office/drawing/2014/main" id="{729389AD-4E84-4C6C-9570-4B4CA0E3A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3E0C0141-DC8A-4497-9674-3D647573702C}"/>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13" name="Rectangle 3">
            <a:extLst>
              <a:ext uri="{FF2B5EF4-FFF2-40B4-BE49-F238E27FC236}">
                <a16:creationId xmlns:a16="http://schemas.microsoft.com/office/drawing/2014/main" id="{360EF2EC-4784-4830-AB13-281BF2EFB511}"/>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4" name="Picture 13">
            <a:extLst>
              <a:ext uri="{FF2B5EF4-FFF2-40B4-BE49-F238E27FC236}">
                <a16:creationId xmlns:a16="http://schemas.microsoft.com/office/drawing/2014/main" id="{290338DC-DE24-4DD8-BF7E-812591478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Tree>
    <p:extLst>
      <p:ext uri="{BB962C8B-B14F-4D97-AF65-F5344CB8AC3E}">
        <p14:creationId xmlns:p14="http://schemas.microsoft.com/office/powerpoint/2010/main" val="15165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89663" y="2193925"/>
            <a:ext cx="515778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1850" y="2193925"/>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831850"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831850" y="274638"/>
            <a:ext cx="10515600" cy="1143000"/>
          </a:xfrm>
          <a:prstGeom prst="rect">
            <a:avLst/>
          </a:prstGeom>
        </p:spPr>
        <p:txBody>
          <a:bodyPr/>
          <a:lstStyle/>
          <a:p>
            <a:r>
              <a:rPr lang="en-US"/>
              <a:t>Click to edit Master title style</a:t>
            </a:r>
          </a:p>
        </p:txBody>
      </p:sp>
      <p:sp>
        <p:nvSpPr>
          <p:cNvPr id="10"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4696AB3F-7B84-45BD-A122-497866A73F4B}" type="datetime1">
              <a:rPr lang="en-US" smtClean="0"/>
              <a:t>9/5/2023</a:t>
            </a:fld>
            <a:endParaRPr lang="en-US"/>
          </a:p>
        </p:txBody>
      </p:sp>
      <p:sp>
        <p:nvSpPr>
          <p:cNvPr id="11" name="Footer Placeholder 4"/>
          <p:cNvSpPr>
            <a:spLocks noGrp="1"/>
          </p:cNvSpPr>
          <p:nvPr>
            <p:ph type="ftr" sz="quarter" idx="11"/>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2" name="Slide Number Placeholder 5"/>
          <p:cNvSpPr>
            <a:spLocks noGrp="1"/>
          </p:cNvSpPr>
          <p:nvPr>
            <p:ph type="sldNum" sz="quarter" idx="12"/>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0310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6395E536-1457-4CE4-8497-197239F05587}" type="datetime1">
              <a:rPr lang="en-US" smtClean="0"/>
              <a:t>9/5/2023</a:t>
            </a:fld>
            <a:endParaRPr lang="en-US"/>
          </a:p>
        </p:txBody>
      </p:sp>
      <p:sp>
        <p:nvSpPr>
          <p:cNvPr id="7"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8"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6201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A4AF2F65-2726-4707-A7A6-DE21D14E80C5}" type="datetime1">
              <a:rPr lang="en-US" smtClean="0"/>
              <a:t>9/5/2023</a:t>
            </a:fld>
            <a:endParaRPr lang="en-US"/>
          </a:p>
        </p:txBody>
      </p:sp>
      <p:sp>
        <p:nvSpPr>
          <p:cNvPr id="6"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7"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75001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1FA85564-6B99-4FC4-9CE3-22E750398B2E}" type="datetime1">
              <a:rPr lang="en-US" smtClean="0"/>
              <a:t>9/5/2023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30654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E7D-73A8-4281-8E1F-C69CC23859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C0D0F-4E80-4610-B34F-10A8035222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E42DA3-A7F8-408E-80A6-F4F015F856C3}"/>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5B96D82B-FB53-48BC-8774-38DA248E2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C7AF00-7414-4AC7-83EA-D159D392748F}"/>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774196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2BCD2BEA-7F40-407D-B082-13022E8B2C99}" type="datetime1">
              <a:rPr lang="en-US" smtClean="0"/>
              <a:t>9/5/2023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2544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BFD467DE-D084-42AA-B27F-22F6084CB8BB}" type="datetime1">
              <a:rPr lang="en-US" smtClean="0"/>
              <a:t>9/5/2023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4316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3782E027-C2A0-4932-A761-986BAD82B671}" type="datetime1">
              <a:rPr lang="en-US" smtClean="0"/>
              <a:t>9/5/2023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31504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185C-D1E0-4E31-B570-2B4A0534A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E1039C-4C0C-4C1B-BDF7-88C89098E1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0F6B77-8349-4504-9610-246C1286AC7A}"/>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5C0EA5C7-44F8-4BC6-8B26-29530D7BA4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8BB11-3B24-43DD-AAD9-9847C8C87A3A}"/>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38850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FA53-E75C-48F0-A3ED-C214AE27AC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F26AB1-B90D-4288-A15B-CF2538252F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F4F2A6-5279-4671-9D8D-24D8D82C18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32036E-22D7-4C65-A92F-C1A790A57C82}"/>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6" name="Footer Placeholder 5">
            <a:extLst>
              <a:ext uri="{FF2B5EF4-FFF2-40B4-BE49-F238E27FC236}">
                <a16:creationId xmlns:a16="http://schemas.microsoft.com/office/drawing/2014/main" id="{5160CEA7-39E7-4152-9364-96078896DB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B533A5-36A7-4A13-8FC6-AECF0825C174}"/>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149154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EA3D-1F98-4E17-B0A1-7214213C08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2C7CC9-167C-4F6E-A72B-363D8D433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1EBF9C-F2E5-4C26-ABB8-E9A200B4EB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E560B-56F1-4CA8-ACA5-7A0258C83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0B20C1-1A4F-444C-BF89-645F8F25FC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5053DA-1458-4812-8968-0F5936C83876}"/>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8" name="Footer Placeholder 7">
            <a:extLst>
              <a:ext uri="{FF2B5EF4-FFF2-40B4-BE49-F238E27FC236}">
                <a16:creationId xmlns:a16="http://schemas.microsoft.com/office/drawing/2014/main" id="{6BEE17D5-D455-496C-8634-5F943EB294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7C0655-5E29-4371-BD2D-5D74DBE25797}"/>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00459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4D7-17C7-4437-A858-7A0504A519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78B48E-0539-4798-B72B-0E5422F71EBA}"/>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4" name="Footer Placeholder 3">
            <a:extLst>
              <a:ext uri="{FF2B5EF4-FFF2-40B4-BE49-F238E27FC236}">
                <a16:creationId xmlns:a16="http://schemas.microsoft.com/office/drawing/2014/main" id="{7FEEAF83-EB5D-449A-9596-2BEF53AF8C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5B0634-9339-4984-9682-1AE4BE5B84A8}"/>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873198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4FBA5-C57C-4A42-B879-331025254374}"/>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3" name="Footer Placeholder 2">
            <a:extLst>
              <a:ext uri="{FF2B5EF4-FFF2-40B4-BE49-F238E27FC236}">
                <a16:creationId xmlns:a16="http://schemas.microsoft.com/office/drawing/2014/main" id="{C3BD0155-28AC-4837-88EC-F816F9AAF4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398FD0-FDE0-4508-A855-EEBE219F9429}"/>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246748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8CB8-C27E-448D-B12C-B7BC39BAF2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B6019C-DA8B-4268-9E68-4BD9B0C6B2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580171-35C9-4558-A49C-FF32E943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C14D26-C3A8-4DE8-8E88-617C2B42E58C}"/>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6" name="Footer Placeholder 5">
            <a:extLst>
              <a:ext uri="{FF2B5EF4-FFF2-40B4-BE49-F238E27FC236}">
                <a16:creationId xmlns:a16="http://schemas.microsoft.com/office/drawing/2014/main" id="{2124BA3F-D82E-4823-8BA4-0BF3D857F2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8230D0-3A15-4E74-9E5B-DEB5FC5CB903}"/>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93105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641A-243B-41A0-A5AD-0C46C9713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EC90EC-55F1-4B09-8CA5-D76A87214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9259FC-4C62-420F-A1DC-99A3158FF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526A3A-A1DC-47FD-84C1-1EBBBC6BE8F5}"/>
              </a:ext>
            </a:extLst>
          </p:cNvPr>
          <p:cNvSpPr>
            <a:spLocks noGrp="1"/>
          </p:cNvSpPr>
          <p:nvPr>
            <p:ph type="dt" sz="half" idx="10"/>
          </p:nvPr>
        </p:nvSpPr>
        <p:spPr/>
        <p:txBody>
          <a:bodyPr/>
          <a:lstStyle/>
          <a:p>
            <a:fld id="{E44E38BC-AA42-4B01-8352-CB85E390BF1E}" type="datetimeFigureOut">
              <a:rPr lang="en-GB" smtClean="0"/>
              <a:t>05/09/2023</a:t>
            </a:fld>
            <a:endParaRPr lang="en-GB"/>
          </a:p>
        </p:txBody>
      </p:sp>
      <p:sp>
        <p:nvSpPr>
          <p:cNvPr id="6" name="Footer Placeholder 5">
            <a:extLst>
              <a:ext uri="{FF2B5EF4-FFF2-40B4-BE49-F238E27FC236}">
                <a16:creationId xmlns:a16="http://schemas.microsoft.com/office/drawing/2014/main" id="{038DEEBF-1CAD-42F6-ADBC-D9D07446BC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7E66B7-1F7D-4A67-870B-7DCD6A9DC4B6}"/>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25956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7DD75-BE95-419F-85B7-A8085E574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46D467-DDB9-4E84-90B4-2AD8C54FB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D0B9E-0A9C-49AA-BAB3-DFE196341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E38BC-AA42-4B01-8352-CB85E390BF1E}" type="datetimeFigureOut">
              <a:rPr lang="en-GB" smtClean="0"/>
              <a:t>05/09/2023</a:t>
            </a:fld>
            <a:endParaRPr lang="en-GB"/>
          </a:p>
        </p:txBody>
      </p:sp>
      <p:sp>
        <p:nvSpPr>
          <p:cNvPr id="5" name="Footer Placeholder 4">
            <a:extLst>
              <a:ext uri="{FF2B5EF4-FFF2-40B4-BE49-F238E27FC236}">
                <a16:creationId xmlns:a16="http://schemas.microsoft.com/office/drawing/2014/main" id="{BBB008A8-59E4-4543-A1ED-C206EFC3E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943152-02D0-4E09-8F0D-909F3258A1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13653-E6E3-488D-8515-B4C783863725}" type="slidenum">
              <a:rPr lang="en-GB" smtClean="0"/>
              <a:t>‹#›</a:t>
            </a:fld>
            <a:endParaRPr lang="en-GB"/>
          </a:p>
        </p:txBody>
      </p:sp>
    </p:spTree>
    <p:extLst>
      <p:ext uri="{BB962C8B-B14F-4D97-AF65-F5344CB8AC3E}">
        <p14:creationId xmlns:p14="http://schemas.microsoft.com/office/powerpoint/2010/main" val="248958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E44E38BC-AA42-4B01-8352-CB85E390BF1E}" type="datetimeFigureOut">
              <a:rPr lang="en-GB" smtClean="0"/>
              <a:t>05/09/2023</a:t>
            </a:fld>
            <a:endParaRPr lang="en-GB"/>
          </a:p>
        </p:txBody>
      </p:sp>
      <p:sp>
        <p:nvSpPr>
          <p:cNvPr id="3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GB"/>
          </a:p>
        </p:txBody>
      </p:sp>
      <p:sp>
        <p:nvSpPr>
          <p:cNvPr id="3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44913653-E6E3-488D-8515-B4C783863725}" type="slidenum">
              <a:rPr lang="en-GB" smtClean="0"/>
              <a:t>‹#›</a:t>
            </a:fld>
            <a:endParaRPr lang="en-GB"/>
          </a:p>
        </p:txBody>
      </p:sp>
      <p:sp>
        <p:nvSpPr>
          <p:cNvPr id="3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9" name="Rectangle 18">
            <a:extLst>
              <a:ext uri="{FF2B5EF4-FFF2-40B4-BE49-F238E27FC236}">
                <a16:creationId xmlns:a16="http://schemas.microsoft.com/office/drawing/2014/main" id="{8D213E8D-6B57-4345-BE2D-1FB5F0596DA7}"/>
              </a:ext>
            </a:extLst>
          </p:cNvPr>
          <p:cNvSpPr/>
          <p:nvPr/>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9">
            <a:extLst>
              <a:ext uri="{FF2B5EF4-FFF2-40B4-BE49-F238E27FC236}">
                <a16:creationId xmlns:a16="http://schemas.microsoft.com/office/drawing/2014/main" id="{EE9D556F-6FFF-40AA-A3A4-51873CD24A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21" name="Rectangle 11">
            <a:extLst>
              <a:ext uri="{FF2B5EF4-FFF2-40B4-BE49-F238E27FC236}">
                <a16:creationId xmlns:a16="http://schemas.microsoft.com/office/drawing/2014/main" id="{42AD3B1C-AB97-4C5A-9BDB-C3CBF7D0A84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2" name="Rectangle 3">
            <a:extLst>
              <a:ext uri="{FF2B5EF4-FFF2-40B4-BE49-F238E27FC236}">
                <a16:creationId xmlns:a16="http://schemas.microsoft.com/office/drawing/2014/main" id="{800E1F52-6B57-4411-B39F-24961240E33F}"/>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2">
            <a:extLst>
              <a:ext uri="{FF2B5EF4-FFF2-40B4-BE49-F238E27FC236}">
                <a16:creationId xmlns:a16="http://schemas.microsoft.com/office/drawing/2014/main" id="{86A61563-A0B5-46F6-A5B3-8235B0B579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
        <p:nvSpPr>
          <p:cNvPr id="24" name="Rectangle 11">
            <a:extLst>
              <a:ext uri="{FF2B5EF4-FFF2-40B4-BE49-F238E27FC236}">
                <a16:creationId xmlns:a16="http://schemas.microsoft.com/office/drawing/2014/main" id="{15C81499-21BB-4CD7-B781-E5DC6FAED16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5" name="Rectangle 3">
            <a:extLst>
              <a:ext uri="{FF2B5EF4-FFF2-40B4-BE49-F238E27FC236}">
                <a16:creationId xmlns:a16="http://schemas.microsoft.com/office/drawing/2014/main" id="{6B0D7300-4C38-4127-A7C4-357CF8B142A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7" name="Picture 26">
            <a:extLst>
              <a:ext uri="{FF2B5EF4-FFF2-40B4-BE49-F238E27FC236}">
                <a16:creationId xmlns:a16="http://schemas.microsoft.com/office/drawing/2014/main" id="{C4A182DF-4F04-4AC4-A6A9-3A1A1E06F2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
        <p:nvSpPr>
          <p:cNvPr id="15" name="Rectangle 14">
            <a:extLst>
              <a:ext uri="{FF2B5EF4-FFF2-40B4-BE49-F238E27FC236}">
                <a16:creationId xmlns:a16="http://schemas.microsoft.com/office/drawing/2014/main" id="{DA6E477C-C198-41F2-A935-D317EF6A87E3}"/>
              </a:ext>
            </a:extLst>
          </p:cNvPr>
          <p:cNvSpPr/>
          <p:nvPr userDrawn="1"/>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15975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0.png"/><Relationship Id="rId5" Type="http://schemas.openxmlformats.org/officeDocument/2006/relationships/customXml" Target="../ink/ink1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www.freepik.com/" TargetMode="External"/><Relationship Id="rId3" Type="http://schemas.openxmlformats.org/officeDocument/2006/relationships/hyperlink" Target="http://www.canva.com/" TargetMode="External"/><Relationship Id="rId7" Type="http://schemas.openxmlformats.org/officeDocument/2006/relationships/hyperlink" Target="http://www.pexels.com/"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www.pixabay.com/" TargetMode="External"/><Relationship Id="rId11" Type="http://schemas.openxmlformats.org/officeDocument/2006/relationships/image" Target="../media/image39.png"/><Relationship Id="rId5" Type="http://schemas.openxmlformats.org/officeDocument/2006/relationships/hyperlink" Target="http://www.spark.adobe.com/" TargetMode="External"/><Relationship Id="rId10" Type="http://schemas.openxmlformats.org/officeDocument/2006/relationships/image" Target="../media/image38.png"/><Relationship Id="rId4" Type="http://schemas.openxmlformats.org/officeDocument/2006/relationships/hyperlink" Target="http://www.unsplash.com/" TargetMode="External"/><Relationship Id="rId9" Type="http://schemas.openxmlformats.org/officeDocument/2006/relationships/hyperlink" Target="https://www.achurchnearyou.com/hub/hom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churchofengland-org.zoom.us/webinar/register/WN_pqCCSrOhR4u2irmZqK_p4w#/registration" TargetMode="External"/><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hyperlink" Target="https://churchofengland-org.zoom.us/meeting/register/tJYqf-mrpz4qG9XfbJYdF0mynAVTsksgboGi#/registration" TargetMode="External"/><Relationship Id="rId4" Type="http://schemas.openxmlformats.org/officeDocument/2006/relationships/hyperlink" Target="https://churchofengland-org.zoom.us/webinar/register/9616928165013/WN_mh0KmcOWT7CGVCr8BnM-Rg#/registratio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achurchnearyou.com/hub/advent-and-christmas-2023/" TargetMode="External"/><Relationship Id="rId3" Type="http://schemas.openxmlformats.org/officeDocument/2006/relationships/image" Target="../media/image43.png"/><Relationship Id="rId7" Type="http://schemas.openxmlformats.org/officeDocument/2006/relationships/hyperlink" Target="https://www.churchofengland.org/faith-calling/what-we-believe/advent-and-christmas/follow-star-join-song-resources-churches" TargetMode="External"/><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6.svg"/><Relationship Id="rId11" Type="http://schemas.openxmlformats.org/officeDocument/2006/relationships/hyperlink" Target="https://podcasts.captivate.fm/media/1f9ede87-5629-44d7-9db8-ffcfe8cc04a1/The-First-Nowell-sneak-peek.mp3" TargetMode="External"/><Relationship Id="rId5" Type="http://schemas.openxmlformats.org/officeDocument/2006/relationships/image" Target="../media/image45.png"/><Relationship Id="rId10" Type="http://schemas.openxmlformats.org/officeDocument/2006/relationships/image" Target="../media/image48.svg"/><Relationship Id="rId4" Type="http://schemas.openxmlformats.org/officeDocument/2006/relationships/image" Target="../media/image44.sv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1" Type="http://schemas.openxmlformats.org/officeDocument/2006/relationships/image" Target="../media/image9.png"/><Relationship Id="rId2" Type="http://schemas.openxmlformats.org/officeDocument/2006/relationships/notesSlide" Target="../notesSlides/notesSlide4.xml"/><Relationship Id="rId20" Type="http://schemas.openxmlformats.org/officeDocument/2006/relationships/customXml" Target="../ink/ink2.xml"/><Relationship Id="rId1" Type="http://schemas.openxmlformats.org/officeDocument/2006/relationships/slideLayout" Target="../slideLayouts/slideLayout13.xml"/><Relationship Id="rId19" Type="http://schemas.openxmlformats.org/officeDocument/2006/relationships/image" Target="../media/image2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3.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customXml" Target="../ink/ink5.xml"/><Relationship Id="rId4" Type="http://schemas.openxmlformats.org/officeDocument/2006/relationships/image" Target="../media/image2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3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32" Type="http://schemas.openxmlformats.org/officeDocument/2006/relationships/image" Target="../media/image17.png"/><Relationship Id="rId31" Type="http://schemas.openxmlformats.org/officeDocument/2006/relationships/image" Target="../media/image7.png"/><Relationship Id="rId30" Type="http://schemas.openxmlformats.org/officeDocument/2006/relationships/image" Target="../media/image42.png"/></Relationships>
</file>

<file path=ppt/slides/_rels/slide8.xml.rels><?xml version="1.0" encoding="UTF-8" standalone="yes"?>
<Relationships xmlns="http://schemas.openxmlformats.org/package/2006/relationships"><Relationship Id="rId39" Type="http://schemas.openxmlformats.org/officeDocument/2006/relationships/customXml" Target="../ink/ink10.xml"/><Relationship Id="rId3" Type="http://schemas.openxmlformats.org/officeDocument/2006/relationships/customXml" Target="../ink/ink7.xml"/><Relationship Id="rId34" Type="http://schemas.openxmlformats.org/officeDocument/2006/relationships/image" Target="../media/image23.png"/><Relationship Id="rId33" Type="http://schemas.openxmlformats.org/officeDocument/2006/relationships/image" Target="../media/image22.png"/><Relationship Id="rId38"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32" Type="http://schemas.openxmlformats.org/officeDocument/2006/relationships/image" Target="../media/image19.png"/><Relationship Id="rId37" Type="http://schemas.openxmlformats.org/officeDocument/2006/relationships/customXml" Target="../ink/ink9.xml"/><Relationship Id="rId40" Type="http://schemas.openxmlformats.org/officeDocument/2006/relationships/image" Target="../media/image26.png"/><Relationship Id="rId36" Type="http://schemas.openxmlformats.org/officeDocument/2006/relationships/image" Target="../media/image24.png"/><Relationship Id="rId31" Type="http://schemas.openxmlformats.org/officeDocument/2006/relationships/image" Target="../media/image7.png"/><Relationship Id="rId30" Type="http://schemas.openxmlformats.org/officeDocument/2006/relationships/image" Target="../media/image42.png"/><Relationship Id="rId35" Type="http://schemas.openxmlformats.org/officeDocument/2006/relationships/customXml" Target="../ink/ink8.xml"/></Relationships>
</file>

<file path=ppt/slides/_rels/slide9.xml.rels><?xml version="1.0" encoding="UTF-8" standalone="yes"?>
<Relationships xmlns="http://schemas.openxmlformats.org/package/2006/relationships"><Relationship Id="rId39" Type="http://schemas.openxmlformats.org/officeDocument/2006/relationships/customXml" Target="../ink/ink13.xml"/><Relationship Id="rId3" Type="http://schemas.openxmlformats.org/officeDocument/2006/relationships/customXml" Target="../ink/ink11.xml"/><Relationship Id="rId34" Type="http://schemas.openxmlformats.org/officeDocument/2006/relationships/image" Target="../media/image29.png"/><Relationship Id="rId33" Type="http://schemas.openxmlformats.org/officeDocument/2006/relationships/image" Target="../media/image28.png"/><Relationship Id="rId38"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32" Type="http://schemas.openxmlformats.org/officeDocument/2006/relationships/image" Target="../media/image27.png"/><Relationship Id="rId37" Type="http://schemas.openxmlformats.org/officeDocument/2006/relationships/customXml" Target="../ink/ink12.xml"/><Relationship Id="rId40" Type="http://schemas.openxmlformats.org/officeDocument/2006/relationships/image" Target="../media/image25.png"/><Relationship Id="rId36" Type="http://schemas.openxmlformats.org/officeDocument/2006/relationships/image" Target="../media/image31.png"/><Relationship Id="rId31" Type="http://schemas.openxmlformats.org/officeDocument/2006/relationships/image" Target="../media/image7.png"/><Relationship Id="rId30" Type="http://schemas.openxmlformats.org/officeDocument/2006/relationships/image" Target="../media/image42.png"/><Relationship Id="rId3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F7B3F179-9D75-4319-9B41-96875F6B6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72AD8DE-0E0B-4FD3-8B66-123E00F1DE65}"/>
              </a:ext>
            </a:extLst>
          </p:cNvPr>
          <p:cNvSpPr txBox="1"/>
          <p:nvPr/>
        </p:nvSpPr>
        <p:spPr>
          <a:xfrm>
            <a:off x="6167862" y="2086933"/>
            <a:ext cx="5671211" cy="1754326"/>
          </a:xfrm>
          <a:prstGeom prst="rect">
            <a:avLst/>
          </a:prstGeom>
          <a:noFill/>
          <a:ln>
            <a:noFill/>
          </a:ln>
        </p:spPr>
        <p:txBody>
          <a:bodyPr wrap="square" rtlCol="0">
            <a:spAutoFit/>
          </a:bodyPr>
          <a:lstStyle/>
          <a:p>
            <a:r>
              <a:rPr lang="en-GB" sz="3600" b="1" dirty="0">
                <a:solidFill>
                  <a:schemeClr val="bg1"/>
                </a:solidFill>
                <a:latin typeface="+mj-lt"/>
              </a:rPr>
              <a:t>How to use Facebook Groups for your mid-week communities</a:t>
            </a:r>
            <a:endParaRPr lang="en-GB" sz="7200" b="1" dirty="0">
              <a:ln>
                <a:solidFill>
                  <a:schemeClr val="accent1">
                    <a:lumMod val="20000"/>
                    <a:lumOff val="80000"/>
                  </a:schemeClr>
                </a:solidFill>
              </a:ln>
              <a:solidFill>
                <a:schemeClr val="bg1"/>
              </a:solidFill>
              <a:latin typeface="+mj-lt"/>
            </a:endParaRPr>
          </a:p>
        </p:txBody>
      </p:sp>
      <p:sp>
        <p:nvSpPr>
          <p:cNvPr id="10" name="Title 1">
            <a:extLst>
              <a:ext uri="{FF2B5EF4-FFF2-40B4-BE49-F238E27FC236}">
                <a16:creationId xmlns:a16="http://schemas.microsoft.com/office/drawing/2014/main" id="{C7BC5DF7-C8FB-4FDF-BF2E-07316AAB0851}"/>
              </a:ext>
            </a:extLst>
          </p:cNvPr>
          <p:cNvSpPr txBox="1">
            <a:spLocks/>
          </p:cNvSpPr>
          <p:nvPr/>
        </p:nvSpPr>
        <p:spPr>
          <a:xfrm>
            <a:off x="7153470" y="3989795"/>
            <a:ext cx="5130351" cy="523220"/>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Turn on automatic subtitles by clicking on </a:t>
            </a:r>
          </a:p>
          <a:p>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Closed Captions in your Zoom menu</a:t>
            </a:r>
          </a:p>
        </p:txBody>
      </p:sp>
      <p:pic>
        <p:nvPicPr>
          <p:cNvPr id="11" name="Picture 10">
            <a:extLst>
              <a:ext uri="{FF2B5EF4-FFF2-40B4-BE49-F238E27FC236}">
                <a16:creationId xmlns:a16="http://schemas.microsoft.com/office/drawing/2014/main" id="{AAE79871-3536-45A1-87E9-8988687163C4}"/>
              </a:ext>
            </a:extLst>
          </p:cNvPr>
          <p:cNvPicPr>
            <a:picLocks noChangeAspect="1"/>
          </p:cNvPicPr>
          <p:nvPr/>
        </p:nvPicPr>
        <p:blipFill rotWithShape="1">
          <a:blip r:embed="rId4"/>
          <a:srcRect t="23107" b="15746"/>
          <a:stretch/>
        </p:blipFill>
        <p:spPr>
          <a:xfrm>
            <a:off x="6232334" y="4035970"/>
            <a:ext cx="835135" cy="430870"/>
          </a:xfrm>
          <a:prstGeom prst="rect">
            <a:avLst/>
          </a:prstGeom>
        </p:spPr>
      </p:pic>
    </p:spTree>
    <p:extLst>
      <p:ext uri="{BB962C8B-B14F-4D97-AF65-F5344CB8AC3E}">
        <p14:creationId xmlns:p14="http://schemas.microsoft.com/office/powerpoint/2010/main" val="37113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3F9013-44DD-41A9-BF1C-85EC94C88AB1}"/>
              </a:ext>
            </a:extLst>
          </p:cNvPr>
          <p:cNvSpPr txBox="1">
            <a:spLocks/>
          </p:cNvSpPr>
          <p:nvPr/>
        </p:nvSpPr>
        <p:spPr>
          <a:xfrm>
            <a:off x="569166" y="1339678"/>
            <a:ext cx="8675573" cy="4097660"/>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457200" indent="-457200">
              <a:lnSpc>
                <a:spcPct val="150000"/>
              </a:lnSpc>
              <a:buFont typeface="+mj-lt"/>
              <a:buAutoNum type="arabicPeriod"/>
            </a:pPr>
            <a:r>
              <a:rPr lang="en-GB" sz="2200" dirty="0"/>
              <a:t>Be clear on the purpose from the beginning</a:t>
            </a:r>
          </a:p>
          <a:p>
            <a:pPr marL="457200" indent="-457200">
              <a:lnSpc>
                <a:spcPct val="150000"/>
              </a:lnSpc>
              <a:buFont typeface="+mj-lt"/>
              <a:buAutoNum type="arabicPeriod"/>
            </a:pPr>
            <a:r>
              <a:rPr lang="en-GB" sz="2200" dirty="0"/>
              <a:t>Keep on topic so your group continues to add value to the members</a:t>
            </a:r>
          </a:p>
          <a:p>
            <a:pPr marL="457200" indent="-457200">
              <a:lnSpc>
                <a:spcPct val="150000"/>
              </a:lnSpc>
              <a:buFont typeface="+mj-lt"/>
              <a:buAutoNum type="arabicPeriod"/>
            </a:pPr>
            <a:r>
              <a:rPr lang="en-GB" sz="2200" dirty="0"/>
              <a:t>Be social and lead the way with your interactions</a:t>
            </a:r>
          </a:p>
          <a:p>
            <a:pPr marL="457200" indent="-457200">
              <a:lnSpc>
                <a:spcPct val="150000"/>
              </a:lnSpc>
              <a:buFont typeface="+mj-lt"/>
              <a:buAutoNum type="arabicPeriod"/>
            </a:pPr>
            <a:r>
              <a:rPr lang="en-GB" sz="2200" dirty="0"/>
              <a:t>Ask questions (and answer questions)</a:t>
            </a:r>
          </a:p>
          <a:p>
            <a:pPr marL="457200" indent="-457200">
              <a:lnSpc>
                <a:spcPct val="150000"/>
              </a:lnSpc>
              <a:buFont typeface="+mj-lt"/>
              <a:buAutoNum type="arabicPeriod"/>
            </a:pPr>
            <a:r>
              <a:rPr lang="en-GB" sz="2200" dirty="0"/>
              <a:t>Try a variety of post types</a:t>
            </a:r>
          </a:p>
          <a:p>
            <a:pPr marL="457200" indent="-457200">
              <a:lnSpc>
                <a:spcPct val="150000"/>
              </a:lnSpc>
              <a:buFont typeface="+mj-lt"/>
              <a:buAutoNum type="arabicPeriod"/>
            </a:pPr>
            <a:r>
              <a:rPr lang="en-GB" sz="2200" dirty="0"/>
              <a:t>Post regularly, especially at the start</a:t>
            </a:r>
          </a:p>
          <a:p>
            <a:pPr marL="457200" indent="-457200">
              <a:lnSpc>
                <a:spcPct val="150000"/>
              </a:lnSpc>
              <a:buFont typeface="+mj-lt"/>
              <a:buAutoNum type="arabicPeriod"/>
            </a:pPr>
            <a:r>
              <a:rPr lang="en-GB" sz="2200" dirty="0"/>
              <a:t>Ask others to help you post and keep the group active</a:t>
            </a:r>
          </a:p>
          <a:p>
            <a:pPr marL="457200" indent="-457200">
              <a:lnSpc>
                <a:spcPct val="150000"/>
              </a:lnSpc>
              <a:buFont typeface="+mj-lt"/>
              <a:buAutoNum type="arabicPeriod"/>
            </a:pPr>
            <a:r>
              <a:rPr lang="en-GB" sz="2200" dirty="0"/>
              <a:t>Don’t create too many groups and spread yourself thinly</a:t>
            </a:r>
          </a:p>
        </p:txBody>
      </p:sp>
      <p:sp>
        <p:nvSpPr>
          <p:cNvPr id="7" name="Title 1">
            <a:extLst>
              <a:ext uri="{FF2B5EF4-FFF2-40B4-BE49-F238E27FC236}">
                <a16:creationId xmlns:a16="http://schemas.microsoft.com/office/drawing/2014/main" id="{F419F4FA-FE19-4F9A-9C9F-5600704FAC15}"/>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Keeping your group engaged</a:t>
            </a:r>
            <a:endParaRPr lang="en-GB" sz="4000" dirty="0"/>
          </a:p>
        </p:txBody>
      </p:sp>
      <p:pic>
        <p:nvPicPr>
          <p:cNvPr id="8" name="Picture 7">
            <a:extLst>
              <a:ext uri="{FF2B5EF4-FFF2-40B4-BE49-F238E27FC236}">
                <a16:creationId xmlns:a16="http://schemas.microsoft.com/office/drawing/2014/main" id="{FF17551D-E83D-469A-89AA-99D741CD1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pic>
        <p:nvPicPr>
          <p:cNvPr id="13" name="Picture 12" descr="A person sitting on a bed&#10;&#10;Description automatically generated">
            <a:extLst>
              <a:ext uri="{FF2B5EF4-FFF2-40B4-BE49-F238E27FC236}">
                <a16:creationId xmlns:a16="http://schemas.microsoft.com/office/drawing/2014/main" id="{2939423A-3652-48A3-833E-74395C8D0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6887" y="-4896"/>
            <a:ext cx="2498832" cy="2498832"/>
          </a:xfrm>
          <a:prstGeom prst="rect">
            <a:avLst/>
          </a:prstGeom>
        </p:spPr>
      </p:pic>
      <p:pic>
        <p:nvPicPr>
          <p:cNvPr id="16" name="Picture 15" descr="A person wearing glasses and looking at the camera&#10;&#10;Description automatically generated">
            <a:extLst>
              <a:ext uri="{FF2B5EF4-FFF2-40B4-BE49-F238E27FC236}">
                <a16:creationId xmlns:a16="http://schemas.microsoft.com/office/drawing/2014/main" id="{5897EE9B-6356-42A1-BF69-C9829C023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890" y="4001597"/>
            <a:ext cx="1162997" cy="1162997"/>
          </a:xfrm>
          <a:prstGeom prst="rect">
            <a:avLst/>
          </a:prstGeom>
        </p:spPr>
      </p:pic>
      <p:pic>
        <p:nvPicPr>
          <p:cNvPr id="24" name="Picture 23" descr="A group of people standing in front of a crowd&#10;&#10;Description automatically generated">
            <a:extLst>
              <a:ext uri="{FF2B5EF4-FFF2-40B4-BE49-F238E27FC236}">
                <a16:creationId xmlns:a16="http://schemas.microsoft.com/office/drawing/2014/main" id="{18E660A0-8927-4AD0-A918-347D6D71E6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17" t="17323" r="28714" b="11127"/>
          <a:stretch/>
        </p:blipFill>
        <p:spPr>
          <a:xfrm>
            <a:off x="10512018" y="3388508"/>
            <a:ext cx="2027619" cy="2020440"/>
          </a:xfrm>
          <a:prstGeom prst="ellipse">
            <a:avLst/>
          </a:prstGeom>
        </p:spPr>
      </p:pic>
      <p:pic>
        <p:nvPicPr>
          <p:cNvPr id="26" name="Picture 25" descr="A picture containing indoor, sitting, laying, lying&#10;&#10;Description automatically generated">
            <a:extLst>
              <a:ext uri="{FF2B5EF4-FFF2-40B4-BE49-F238E27FC236}">
                <a16:creationId xmlns:a16="http://schemas.microsoft.com/office/drawing/2014/main" id="{2217C58A-69FB-484F-A2C1-F71BF263BD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173" t="1963" r="7739" b="1038"/>
          <a:stretch/>
        </p:blipFill>
        <p:spPr>
          <a:xfrm>
            <a:off x="9330070" y="2253508"/>
            <a:ext cx="1295006" cy="1297462"/>
          </a:xfrm>
          <a:prstGeom prst="flowChartConnector">
            <a:avLst/>
          </a:prstGeom>
        </p:spPr>
      </p:pic>
    </p:spTree>
    <p:extLst>
      <p:ext uri="{BB962C8B-B14F-4D97-AF65-F5344CB8AC3E}">
        <p14:creationId xmlns:p14="http://schemas.microsoft.com/office/powerpoint/2010/main" val="198741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C70B33-C673-4DC9-973A-3C1988CDD0C4}"/>
              </a:ext>
            </a:extLst>
          </p:cNvPr>
          <p:cNvSpPr>
            <a:spLocks noGrp="1"/>
          </p:cNvSpPr>
          <p:nvPr>
            <p:ph idx="1"/>
          </p:nvPr>
        </p:nvSpPr>
        <p:spPr>
          <a:xfrm>
            <a:off x="631159" y="1118151"/>
            <a:ext cx="6488457" cy="3034985"/>
          </a:xfrm>
        </p:spPr>
        <p:txBody>
          <a:bodyPr vert="horz" lIns="91440" tIns="45720" rIns="91440" bIns="45720" rtlCol="0" anchor="t">
            <a:noAutofit/>
          </a:bodyPr>
          <a:lstStyle/>
          <a:p>
            <a:pPr marL="0" indent="0">
              <a:lnSpc>
                <a:spcPct val="170000"/>
              </a:lnSpc>
              <a:spcBef>
                <a:spcPts val="0"/>
              </a:spcBef>
              <a:buNone/>
            </a:pPr>
            <a:r>
              <a:rPr lang="en-GB" dirty="0"/>
              <a:t>Click on the </a:t>
            </a:r>
            <a:r>
              <a:rPr lang="en-GB" b="1" dirty="0"/>
              <a:t>three dots </a:t>
            </a:r>
            <a:r>
              <a:rPr lang="en-GB" dirty="0"/>
              <a:t>above a post</a:t>
            </a:r>
          </a:p>
          <a:p>
            <a:pPr marL="742950" indent="-742950">
              <a:lnSpc>
                <a:spcPct val="170000"/>
              </a:lnSpc>
              <a:spcBef>
                <a:spcPts val="0"/>
              </a:spcBef>
              <a:buAutoNum type="arabicPeriod"/>
            </a:pPr>
            <a:r>
              <a:rPr lang="en-GB" dirty="0"/>
              <a:t>Turn off commenting on a post</a:t>
            </a:r>
            <a:endParaRPr lang="en-US" dirty="0"/>
          </a:p>
          <a:p>
            <a:pPr marL="742950" indent="-742950">
              <a:lnSpc>
                <a:spcPct val="170000"/>
              </a:lnSpc>
              <a:spcBef>
                <a:spcPts val="0"/>
              </a:spcBef>
              <a:buAutoNum type="arabicPeriod"/>
            </a:pPr>
            <a:r>
              <a:rPr lang="en-GB" dirty="0"/>
              <a:t>Remove post</a:t>
            </a:r>
          </a:p>
          <a:p>
            <a:pPr marL="742950" indent="-742950">
              <a:lnSpc>
                <a:spcPct val="170000"/>
              </a:lnSpc>
              <a:spcBef>
                <a:spcPts val="0"/>
              </a:spcBef>
              <a:buFont typeface="Wingdings" panose="05000000000000000000" pitchFamily="2" charset="2"/>
              <a:buAutoNum type="arabicPeriod"/>
            </a:pPr>
            <a:r>
              <a:rPr lang="en-GB" dirty="0"/>
              <a:t>Mute author (temporarily turns off their ability to post or comment)</a:t>
            </a:r>
          </a:p>
          <a:p>
            <a:pPr marL="742950" indent="-742950">
              <a:lnSpc>
                <a:spcPct val="170000"/>
              </a:lnSpc>
              <a:spcBef>
                <a:spcPts val="0"/>
              </a:spcBef>
              <a:buAutoNum type="arabicPeriod"/>
            </a:pPr>
            <a:r>
              <a:rPr lang="en-GB" dirty="0"/>
              <a:t>Delete post and remove author</a:t>
            </a:r>
            <a:endParaRPr lang="en-GB" sz="1600" dirty="0"/>
          </a:p>
        </p:txBody>
      </p:sp>
      <p:sp>
        <p:nvSpPr>
          <p:cNvPr id="8" name="Title 1">
            <a:extLst>
              <a:ext uri="{FF2B5EF4-FFF2-40B4-BE49-F238E27FC236}">
                <a16:creationId xmlns:a16="http://schemas.microsoft.com/office/drawing/2014/main" id="{DB4F655D-012D-449F-9B81-5F1401924802}"/>
              </a:ext>
            </a:extLst>
          </p:cNvPr>
          <p:cNvSpPr txBox="1">
            <a:spLocks/>
          </p:cNvSpPr>
          <p:nvPr/>
        </p:nvSpPr>
        <p:spPr>
          <a:xfrm>
            <a:off x="1634043" y="379382"/>
            <a:ext cx="9094109"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Dealing with negativity: moderator tools </a:t>
            </a:r>
            <a:endParaRPr lang="en-GB" sz="4000" dirty="0"/>
          </a:p>
        </p:txBody>
      </p:sp>
      <p:pic>
        <p:nvPicPr>
          <p:cNvPr id="9" name="Picture 8">
            <a:extLst>
              <a:ext uri="{FF2B5EF4-FFF2-40B4-BE49-F238E27FC236}">
                <a16:creationId xmlns:a16="http://schemas.microsoft.com/office/drawing/2014/main" id="{C5AE27B9-26D6-4CC1-9585-2ECA80D4E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pic>
        <p:nvPicPr>
          <p:cNvPr id="10" name="Picture 9">
            <a:extLst>
              <a:ext uri="{FF2B5EF4-FFF2-40B4-BE49-F238E27FC236}">
                <a16:creationId xmlns:a16="http://schemas.microsoft.com/office/drawing/2014/main" id="{FCF4E427-68FE-466B-A482-5E3614F71B88}"/>
              </a:ext>
            </a:extLst>
          </p:cNvPr>
          <p:cNvPicPr>
            <a:picLocks noChangeAspect="1"/>
          </p:cNvPicPr>
          <p:nvPr/>
        </p:nvPicPr>
        <p:blipFill rotWithShape="1">
          <a:blip r:embed="rId4"/>
          <a:srcRect l="45534" t="29483" r="37836" b="35587"/>
          <a:stretch/>
        </p:blipFill>
        <p:spPr>
          <a:xfrm>
            <a:off x="7487944" y="1410232"/>
            <a:ext cx="2611073" cy="3656141"/>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689041AB-727E-4252-9B5F-9A4D8A7DD054}"/>
                  </a:ext>
                </a:extLst>
              </p14:cNvPr>
              <p14:cNvContentPartPr/>
              <p14:nvPr/>
            </p14:nvContentPartPr>
            <p14:xfrm>
              <a:off x="9624331" y="1320364"/>
              <a:ext cx="504107" cy="379643"/>
            </p14:xfrm>
          </p:contentPart>
        </mc:Choice>
        <mc:Fallback xmlns="">
          <p:pic>
            <p:nvPicPr>
              <p:cNvPr id="13" name="Ink 12">
                <a:extLst>
                  <a:ext uri="{FF2B5EF4-FFF2-40B4-BE49-F238E27FC236}">
                    <a16:creationId xmlns:a16="http://schemas.microsoft.com/office/drawing/2014/main" id="{689041AB-727E-4252-9B5F-9A4D8A7DD054}"/>
                  </a:ext>
                </a:extLst>
              </p:cNvPr>
              <p:cNvPicPr/>
              <p:nvPr/>
            </p:nvPicPr>
            <p:blipFill>
              <a:blip r:embed="rId6"/>
              <a:stretch>
                <a:fillRect/>
              </a:stretch>
            </p:blipFill>
            <p:spPr>
              <a:xfrm>
                <a:off x="9606340" y="1302371"/>
                <a:ext cx="539729" cy="415268"/>
              </a:xfrm>
              <a:prstGeom prst="rect">
                <a:avLst/>
              </a:prstGeom>
            </p:spPr>
          </p:pic>
        </mc:Fallback>
      </mc:AlternateContent>
    </p:spTree>
    <p:extLst>
      <p:ext uri="{BB962C8B-B14F-4D97-AF65-F5344CB8AC3E}">
        <p14:creationId xmlns:p14="http://schemas.microsoft.com/office/powerpoint/2010/main" val="211433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78DC5F-AEA0-4EF4-950A-0E9160C8E9B3}"/>
              </a:ext>
            </a:extLst>
          </p:cNvPr>
          <p:cNvSpPr>
            <a:spLocks noGrp="1"/>
          </p:cNvSpPr>
          <p:nvPr>
            <p:ph idx="1"/>
          </p:nvPr>
        </p:nvSpPr>
        <p:spPr>
          <a:xfrm>
            <a:off x="559837" y="1483895"/>
            <a:ext cx="11044027" cy="3447098"/>
          </a:xfrm>
        </p:spPr>
        <p:txBody>
          <a:bodyPr vert="horz" wrap="square" lIns="91440" tIns="45720" rIns="91440" bIns="45720" rtlCol="0" anchor="t">
            <a:spAutoFit/>
          </a:bodyPr>
          <a:lstStyle/>
          <a:p>
            <a:pPr marL="401955" indent="-342900">
              <a:spcBef>
                <a:spcPts val="1800"/>
              </a:spcBef>
              <a:buFont typeface="Arial" panose="020B0604020202020204" pitchFamily="34" charset="0"/>
              <a:buChar char="•"/>
            </a:pPr>
            <a:r>
              <a:rPr lang="en-GB" sz="2000" dirty="0"/>
              <a:t>A disclosure can be made to you in any way!</a:t>
            </a:r>
          </a:p>
          <a:p>
            <a:pPr marL="401955" indent="-342900">
              <a:spcBef>
                <a:spcPts val="1800"/>
              </a:spcBef>
              <a:buFont typeface="Arial" panose="020B0604020202020204" pitchFamily="34" charset="0"/>
              <a:buChar char="•"/>
            </a:pPr>
            <a:r>
              <a:rPr lang="en-GB" sz="2000" dirty="0"/>
              <a:t>Work within your church’s safeguarding policy so you know what to do.</a:t>
            </a:r>
          </a:p>
          <a:p>
            <a:pPr marL="401955" indent="-342900">
              <a:spcBef>
                <a:spcPts val="1800"/>
              </a:spcBef>
              <a:buFont typeface="Arial" panose="020B0604020202020204" pitchFamily="34" charset="0"/>
              <a:buChar char="•"/>
            </a:pPr>
            <a:r>
              <a:rPr lang="en-GB" sz="2000" dirty="0"/>
              <a:t>Know how to contact your Diocesan Safeguarding Officer.</a:t>
            </a:r>
          </a:p>
          <a:p>
            <a:pPr marL="402300" indent="-342900">
              <a:spcBef>
                <a:spcPts val="1800"/>
              </a:spcBef>
              <a:buFont typeface="Arial" panose="020B0604020202020204" pitchFamily="34" charset="0"/>
              <a:buChar char="•"/>
            </a:pPr>
            <a:r>
              <a:rPr lang="en-GB" sz="2000" dirty="0"/>
              <a:t>Avoid messaging under 18s privately.</a:t>
            </a:r>
          </a:p>
          <a:p>
            <a:pPr marL="402300" indent="-342900">
              <a:spcBef>
                <a:spcPts val="1800"/>
              </a:spcBef>
              <a:buFont typeface="Arial" panose="020B0604020202020204" pitchFamily="34" charset="0"/>
              <a:buChar char="•"/>
            </a:pPr>
            <a:r>
              <a:rPr lang="en-GB" sz="2000" dirty="0"/>
              <a:t>Do not befriend under 18’s on your personal profiles.</a:t>
            </a:r>
          </a:p>
          <a:p>
            <a:pPr marL="402300" indent="-342900">
              <a:spcBef>
                <a:spcPts val="1800"/>
              </a:spcBef>
              <a:buFont typeface="Arial" panose="020B0604020202020204" pitchFamily="34" charset="0"/>
              <a:buChar char="•"/>
            </a:pPr>
            <a:r>
              <a:rPr lang="en-GB" sz="2000" dirty="0"/>
              <a:t>Have </a:t>
            </a:r>
            <a:r>
              <a:rPr lang="en-GB" sz="2000" b="1" dirty="0"/>
              <a:t>two or three </a:t>
            </a:r>
            <a:r>
              <a:rPr lang="en-GB" sz="2000" dirty="0"/>
              <a:t>admins / moderators on all your church accounts or groups.</a:t>
            </a:r>
          </a:p>
          <a:p>
            <a:pPr marL="402300" indent="-342900">
              <a:lnSpc>
                <a:spcPct val="100000"/>
              </a:lnSpc>
              <a:spcBef>
                <a:spcPts val="1800"/>
              </a:spcBef>
              <a:buFont typeface="Arial" panose="020B0604020202020204" pitchFamily="34" charset="0"/>
              <a:buChar char="•"/>
            </a:pPr>
            <a:r>
              <a:rPr lang="en-GB" sz="2000" dirty="0"/>
              <a:t>Include safeguarding information on your home page of your website.</a:t>
            </a:r>
          </a:p>
        </p:txBody>
      </p:sp>
      <p:sp>
        <p:nvSpPr>
          <p:cNvPr id="3" name="Title 2">
            <a:extLst>
              <a:ext uri="{FF2B5EF4-FFF2-40B4-BE49-F238E27FC236}">
                <a16:creationId xmlns:a16="http://schemas.microsoft.com/office/drawing/2014/main" id="{3DCE0E10-8E00-497F-932C-6DB85D4373A9}"/>
              </a:ext>
            </a:extLst>
          </p:cNvPr>
          <p:cNvSpPr>
            <a:spLocks noGrp="1"/>
          </p:cNvSpPr>
          <p:nvPr>
            <p:ph type="title"/>
          </p:nvPr>
        </p:nvSpPr>
        <p:spPr>
          <a:xfrm>
            <a:off x="559837" y="685"/>
            <a:ext cx="10515600" cy="1325563"/>
          </a:xfrm>
        </p:spPr>
        <p:txBody>
          <a:bodyPr>
            <a:normAutofit/>
          </a:bodyPr>
          <a:lstStyle/>
          <a:p>
            <a:r>
              <a:rPr lang="en-GB" sz="4000" b="1" dirty="0"/>
              <a:t>Safeguarding: </a:t>
            </a:r>
            <a:r>
              <a:rPr lang="en-GB" sz="4000" dirty="0"/>
              <a:t>What is our responsibility? </a:t>
            </a:r>
          </a:p>
        </p:txBody>
      </p:sp>
    </p:spTree>
    <p:extLst>
      <p:ext uri="{BB962C8B-B14F-4D97-AF65-F5344CB8AC3E}">
        <p14:creationId xmlns:p14="http://schemas.microsoft.com/office/powerpoint/2010/main" val="374808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60B92-FAD7-4A8F-9353-DF37D28E14D3}"/>
              </a:ext>
            </a:extLst>
          </p:cNvPr>
          <p:cNvSpPr>
            <a:spLocks noGrp="1"/>
          </p:cNvSpPr>
          <p:nvPr>
            <p:ph type="title"/>
          </p:nvPr>
        </p:nvSpPr>
        <p:spPr>
          <a:xfrm>
            <a:off x="390330" y="0"/>
            <a:ext cx="10515600" cy="1325563"/>
          </a:xfrm>
        </p:spPr>
        <p:txBody>
          <a:bodyPr>
            <a:normAutofit/>
          </a:bodyPr>
          <a:lstStyle/>
          <a:p>
            <a:r>
              <a:rPr lang="en-GB" sz="4000" b="1" dirty="0"/>
              <a:t>Useful tools </a:t>
            </a:r>
            <a:r>
              <a:rPr lang="en-GB" sz="4000" dirty="0"/>
              <a:t>– Photography and design</a:t>
            </a:r>
          </a:p>
        </p:txBody>
      </p:sp>
      <p:sp>
        <p:nvSpPr>
          <p:cNvPr id="6" name="TextBox 5">
            <a:extLst>
              <a:ext uri="{FF2B5EF4-FFF2-40B4-BE49-F238E27FC236}">
                <a16:creationId xmlns:a16="http://schemas.microsoft.com/office/drawing/2014/main" id="{22BB400E-9CA8-47A3-B903-C7EE00457848}"/>
              </a:ext>
            </a:extLst>
          </p:cNvPr>
          <p:cNvSpPr txBox="1"/>
          <p:nvPr/>
        </p:nvSpPr>
        <p:spPr>
          <a:xfrm>
            <a:off x="390330" y="1570745"/>
            <a:ext cx="4288548" cy="4093428"/>
          </a:xfrm>
          <a:prstGeom prst="rect">
            <a:avLst/>
          </a:prstGeom>
          <a:noFill/>
          <a:ln>
            <a:noFill/>
          </a:ln>
        </p:spPr>
        <p:txBody>
          <a:bodyPr wrap="square" rtlCol="0" anchor="t">
            <a:spAutoFit/>
          </a:bodyPr>
          <a:lstStyle/>
          <a:p>
            <a:r>
              <a:rPr lang="en-GB" sz="2000" dirty="0">
                <a:hlinkClick r:id="rId3"/>
              </a:rPr>
              <a:t>www.canva.com</a:t>
            </a:r>
            <a:endParaRPr lang="en-GB" sz="2000" dirty="0"/>
          </a:p>
          <a:p>
            <a:endParaRPr lang="en-GB" sz="2000" dirty="0">
              <a:hlinkClick r:id="rId4"/>
            </a:endParaRPr>
          </a:p>
          <a:p>
            <a:r>
              <a:rPr lang="en-GB" sz="2000" dirty="0">
                <a:hlinkClick r:id="rId5"/>
              </a:rPr>
              <a:t>www.spark.adobe.com</a:t>
            </a:r>
            <a:r>
              <a:rPr lang="en-GB" sz="2000" dirty="0"/>
              <a:t> </a:t>
            </a:r>
            <a:endParaRPr lang="en-GB" sz="2000" dirty="0">
              <a:hlinkClick r:id="rId4"/>
            </a:endParaRPr>
          </a:p>
          <a:p>
            <a:endParaRPr lang="en-GB" sz="2000" dirty="0">
              <a:hlinkClick r:id="rId4"/>
            </a:endParaRPr>
          </a:p>
          <a:p>
            <a:r>
              <a:rPr lang="en-GB" sz="2000" dirty="0">
                <a:hlinkClick r:id="rId4"/>
              </a:rPr>
              <a:t>www.unsplash.com</a:t>
            </a:r>
            <a:endParaRPr lang="en-GB" sz="2000" dirty="0"/>
          </a:p>
          <a:p>
            <a:endParaRPr lang="en-GB" sz="2000" dirty="0"/>
          </a:p>
          <a:p>
            <a:r>
              <a:rPr lang="en-GB" sz="2000" dirty="0">
                <a:hlinkClick r:id="rId6"/>
              </a:rPr>
              <a:t>www.pixabay.com</a:t>
            </a:r>
            <a:r>
              <a:rPr lang="en-GB" sz="2000" dirty="0"/>
              <a:t>  </a:t>
            </a:r>
          </a:p>
          <a:p>
            <a:endParaRPr lang="en-GB" sz="2000" dirty="0"/>
          </a:p>
          <a:p>
            <a:r>
              <a:rPr lang="en-GB" sz="2000" dirty="0">
                <a:hlinkClick r:id="rId7"/>
              </a:rPr>
              <a:t>www.pexels.com</a:t>
            </a:r>
            <a:endParaRPr lang="en-GB" sz="2000" dirty="0"/>
          </a:p>
          <a:p>
            <a:endParaRPr lang="en-GB" sz="2000" dirty="0"/>
          </a:p>
          <a:p>
            <a:r>
              <a:rPr lang="en-GB" sz="2000" dirty="0">
                <a:hlinkClick r:id="rId8"/>
              </a:rPr>
              <a:t>www.freepik.com</a:t>
            </a:r>
            <a:r>
              <a:rPr lang="en-GB" sz="2000" dirty="0"/>
              <a:t>  </a:t>
            </a:r>
          </a:p>
          <a:p>
            <a:endParaRPr lang="en-GB" sz="2000" dirty="0"/>
          </a:p>
          <a:p>
            <a:r>
              <a:rPr lang="en-GB" sz="2000" dirty="0">
                <a:hlinkClick r:id="rId9"/>
              </a:rPr>
              <a:t>achurchnearyou.com/hub</a:t>
            </a:r>
            <a:endParaRPr lang="en-GB" sz="2000" dirty="0"/>
          </a:p>
        </p:txBody>
      </p:sp>
      <p:pic>
        <p:nvPicPr>
          <p:cNvPr id="4" name="Picture 3" descr="A screenshot of a cell phone&#10;&#10;Description automatically generated">
            <a:extLst>
              <a:ext uri="{FF2B5EF4-FFF2-40B4-BE49-F238E27FC236}">
                <a16:creationId xmlns:a16="http://schemas.microsoft.com/office/drawing/2014/main" id="{1B32654A-F46F-40F8-ABC8-F62D9A460E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7250" y="1977269"/>
            <a:ext cx="6733823" cy="3864072"/>
          </a:xfrm>
          <a:prstGeom prst="rect">
            <a:avLst/>
          </a:prstGeom>
        </p:spPr>
      </p:pic>
      <p:pic>
        <p:nvPicPr>
          <p:cNvPr id="1026" name="Picture 2" descr="Image result for canva logo">
            <a:extLst>
              <a:ext uri="{FF2B5EF4-FFF2-40B4-BE49-F238E27FC236}">
                <a16:creationId xmlns:a16="http://schemas.microsoft.com/office/drawing/2014/main" id="{314CE4FD-A552-4E4A-8B8B-0711CF1432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74550" y="1193827"/>
            <a:ext cx="1807029" cy="180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5" b="-25"/>
            </a:stretch>
          </a:blipFill>
        </p:spPr>
        <p:txBody>
          <a:bodyPr/>
          <a:lstStyle/>
          <a:p>
            <a:endParaRPr lang="en-GB" sz="1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1355272" y="3116579"/>
            <a:ext cx="9481457" cy="2577180"/>
          </a:xfrm>
          <a:prstGeom prst="rect">
            <a:avLst/>
          </a:prstGeom>
        </p:spPr>
        <p:txBody>
          <a:bodyPr lIns="0" tIns="0" rIns="0" bIns="0" rtlCol="0" anchor="t">
            <a:spAutoFit/>
          </a:bodyPr>
          <a:lstStyle/>
          <a:p>
            <a:pPr algn="ctr">
              <a:lnSpc>
                <a:spcPts val="3360"/>
              </a:lnSpc>
            </a:pPr>
            <a:r>
              <a:rPr lang="en-US" sz="2399">
                <a:solidFill>
                  <a:srgbClr val="000000"/>
                </a:solidFill>
                <a:latin typeface="Cabin"/>
              </a:rPr>
              <a:t>This year’s Christmas theme - </a:t>
            </a:r>
            <a:r>
              <a:rPr lang="en-US" sz="2399">
                <a:solidFill>
                  <a:srgbClr val="000000"/>
                </a:solidFill>
                <a:latin typeface="Cabin Italics"/>
              </a:rPr>
              <a:t>Follow the Star: Join the Song</a:t>
            </a:r>
            <a:r>
              <a:rPr lang="en-US" sz="2399">
                <a:solidFill>
                  <a:srgbClr val="000000"/>
                </a:solidFill>
                <a:latin typeface="Cabin"/>
              </a:rPr>
              <a:t> - highlights how singing can help us draw closer to God and each other through the journey from Advent to Epiphany.</a:t>
            </a:r>
          </a:p>
          <a:p>
            <a:pPr algn="ctr">
              <a:lnSpc>
                <a:spcPts val="3360"/>
              </a:lnSpc>
            </a:pPr>
            <a:endParaRPr lang="en-US" sz="2399">
              <a:solidFill>
                <a:srgbClr val="000000"/>
              </a:solidFill>
              <a:latin typeface="Cabin"/>
            </a:endParaRPr>
          </a:p>
          <a:p>
            <a:pPr algn="ctr">
              <a:lnSpc>
                <a:spcPts val="3360"/>
              </a:lnSpc>
              <a:spcBef>
                <a:spcPct val="0"/>
              </a:spcBef>
            </a:pPr>
            <a:r>
              <a:rPr lang="en-US" sz="2399">
                <a:solidFill>
                  <a:srgbClr val="000000"/>
                </a:solidFill>
                <a:latin typeface="Cabin"/>
              </a:rPr>
              <a:t>Join the Song includes an invitation to all choirs and singing groups to sing a new version of ‘The First Nowell’.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4895850" y="2729109"/>
            <a:ext cx="2247900" cy="422167"/>
          </a:xfrm>
          <a:prstGeom prst="rect">
            <a:avLst/>
          </a:prstGeom>
        </p:spPr>
        <p:txBody>
          <a:bodyPr wrap="square" lIns="0" tIns="0" rIns="0" bIns="0" rtlCol="0" anchor="t">
            <a:spAutoFit/>
          </a:bodyPr>
          <a:lstStyle/>
          <a:p>
            <a:pPr algn="ctr">
              <a:lnSpc>
                <a:spcPts val="3640"/>
              </a:lnSpc>
              <a:spcBef>
                <a:spcPct val="0"/>
              </a:spcBef>
            </a:pPr>
            <a:r>
              <a:rPr lang="en-US" sz="2599" dirty="0">
                <a:solidFill>
                  <a:srgbClr val="000000"/>
                </a:solidFill>
                <a:latin typeface="Cabin Bold"/>
              </a:rPr>
              <a:t>RESOURCES:</a:t>
            </a:r>
          </a:p>
        </p:txBody>
      </p:sp>
      <p:sp>
        <p:nvSpPr>
          <p:cNvPr id="4" name="TextBox 4"/>
          <p:cNvSpPr txBox="1"/>
          <p:nvPr/>
        </p:nvSpPr>
        <p:spPr>
          <a:xfrm>
            <a:off x="1110343" y="3260272"/>
            <a:ext cx="9971314" cy="3086166"/>
          </a:xfrm>
          <a:prstGeom prst="rect">
            <a:avLst/>
          </a:prstGeom>
        </p:spPr>
        <p:txBody>
          <a:bodyPr lIns="0" tIns="0" rIns="0" bIns="0" rtlCol="0" anchor="t">
            <a:spAutoFit/>
          </a:bodyPr>
          <a:lstStyle/>
          <a:p>
            <a:pPr marL="417422" lvl="1" indent="-208710">
              <a:lnSpc>
                <a:spcPts val="2706"/>
              </a:lnSpc>
              <a:buFont typeface="Arial"/>
              <a:buChar char="•"/>
            </a:pPr>
            <a:r>
              <a:rPr lang="en-US" sz="1933" dirty="0">
                <a:solidFill>
                  <a:srgbClr val="000000"/>
                </a:solidFill>
                <a:latin typeface="Cabin"/>
              </a:rPr>
              <a:t>Free resources to help choirs of all ages and stages learn and perform the carol</a:t>
            </a:r>
          </a:p>
          <a:p>
            <a:pPr marL="417422" lvl="1" indent="-208710">
              <a:lnSpc>
                <a:spcPts val="2706"/>
              </a:lnSpc>
              <a:buFont typeface="Arial"/>
              <a:buChar char="•"/>
            </a:pPr>
            <a:r>
              <a:rPr lang="en-US" sz="1933" dirty="0">
                <a:solidFill>
                  <a:srgbClr val="000000"/>
                </a:solidFill>
                <a:latin typeface="Cabin"/>
              </a:rPr>
              <a:t>Daily Advent and Christmas reflections</a:t>
            </a:r>
          </a:p>
          <a:p>
            <a:pPr marL="417422" lvl="1" indent="-208710">
              <a:lnSpc>
                <a:spcPts val="2706"/>
              </a:lnSpc>
              <a:buFont typeface="Arial"/>
              <a:buChar char="•"/>
            </a:pPr>
            <a:r>
              <a:rPr lang="en-US" sz="1933" dirty="0">
                <a:solidFill>
                  <a:srgbClr val="000000"/>
                </a:solidFill>
                <a:latin typeface="Cabin"/>
              </a:rPr>
              <a:t>Our first printed Follow the Star Advent Calendar for families - with stickers!</a:t>
            </a:r>
          </a:p>
          <a:p>
            <a:pPr marL="417422" lvl="1" indent="-208710">
              <a:lnSpc>
                <a:spcPts val="2706"/>
              </a:lnSpc>
              <a:buFont typeface="Arial"/>
              <a:buChar char="•"/>
            </a:pPr>
            <a:r>
              <a:rPr lang="en-US" sz="1933" dirty="0">
                <a:solidFill>
                  <a:srgbClr val="000000"/>
                </a:solidFill>
                <a:latin typeface="Cabin"/>
              </a:rPr>
              <a:t>Join the Song campaign logo pack</a:t>
            </a:r>
          </a:p>
          <a:p>
            <a:pPr marL="417422" lvl="1" indent="-208710">
              <a:lnSpc>
                <a:spcPts val="2706"/>
              </a:lnSpc>
              <a:buFont typeface="Arial"/>
              <a:buChar char="•"/>
            </a:pPr>
            <a:r>
              <a:rPr lang="en-US" sz="1933" dirty="0">
                <a:solidFill>
                  <a:srgbClr val="000000"/>
                </a:solidFill>
                <a:latin typeface="Cabin"/>
              </a:rPr>
              <a:t>Brand and design guidelines</a:t>
            </a:r>
          </a:p>
          <a:p>
            <a:pPr marL="417422" lvl="1" indent="-208710">
              <a:lnSpc>
                <a:spcPts val="2706"/>
              </a:lnSpc>
              <a:buFont typeface="Arial"/>
              <a:buChar char="•"/>
            </a:pPr>
            <a:r>
              <a:rPr lang="en-US" sz="1933" dirty="0">
                <a:solidFill>
                  <a:srgbClr val="000000"/>
                </a:solidFill>
                <a:latin typeface="Cabin"/>
              </a:rPr>
              <a:t>Music, social media graphics, PowerPoint assets, posters and other free tools and resources from A Church Near You</a:t>
            </a:r>
          </a:p>
          <a:p>
            <a:pPr marL="417422" lvl="1" indent="-208710">
              <a:lnSpc>
                <a:spcPts val="2706"/>
              </a:lnSpc>
              <a:buFont typeface="Arial"/>
              <a:buChar char="•"/>
            </a:pPr>
            <a:r>
              <a:rPr lang="en-US" sz="1933" dirty="0">
                <a:solidFill>
                  <a:srgbClr val="000000"/>
                </a:solidFill>
                <a:latin typeface="Cabin"/>
              </a:rPr>
              <a:t>Digital promo planner, blogs and bitesize videos to support churches in using the digital resources available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TextBox 3"/>
          <p:cNvSpPr txBox="1"/>
          <p:nvPr/>
        </p:nvSpPr>
        <p:spPr>
          <a:xfrm>
            <a:off x="965739" y="3198285"/>
            <a:ext cx="10260523" cy="3086166"/>
          </a:xfrm>
          <a:prstGeom prst="rect">
            <a:avLst/>
          </a:prstGeom>
        </p:spPr>
        <p:txBody>
          <a:bodyPr lIns="0" tIns="0" rIns="0" bIns="0" rtlCol="0" anchor="t">
            <a:spAutoFit/>
          </a:bodyPr>
          <a:lstStyle/>
          <a:p>
            <a:pPr>
              <a:lnSpc>
                <a:spcPts val="2706"/>
              </a:lnSpc>
            </a:pPr>
            <a:endParaRPr sz="1200"/>
          </a:p>
          <a:p>
            <a:pPr marL="417422" lvl="1" indent="-208710">
              <a:lnSpc>
                <a:spcPts val="2706"/>
              </a:lnSpc>
              <a:buFont typeface="Arial"/>
              <a:buChar char="•"/>
            </a:pPr>
            <a:r>
              <a:rPr lang="en-US" sz="1933" u="sng">
                <a:solidFill>
                  <a:srgbClr val="000000"/>
                </a:solidFill>
                <a:latin typeface="Cabin"/>
                <a:hlinkClick r:id="rId3" tooltip="https://churchofengland-org.zoom.us/webinar/register/WN_pqCCSrOhR4u2irmZqK_p4w#/registration"/>
              </a:rPr>
              <a:t>Explore Join the Song resources to support your church:</a:t>
            </a:r>
            <a:r>
              <a:rPr lang="en-US" sz="1933">
                <a:solidFill>
                  <a:srgbClr val="000000"/>
                </a:solidFill>
                <a:latin typeface="Cabin"/>
                <a:hlinkClick r:id="rId3" tooltip="https://churchofengland-org.zoom.us/webinar/register/WN_pqCCSrOhR4u2irmZqK_p4w#/registration"/>
              </a:rPr>
              <a:t> </a:t>
            </a:r>
            <a:r>
              <a:rPr lang="en-US" sz="1933">
                <a:solidFill>
                  <a:srgbClr val="000000"/>
                </a:solidFill>
                <a:latin typeface="Cabin Italics"/>
                <a:hlinkClick r:id="rId3" tooltip="https://churchofengland-org.zoom.us/webinar/register/WN_pqCCSrOhR4u2irmZqK_p4w#/registration"/>
              </a:rPr>
              <a:t>Tues 19 September, 11am</a:t>
            </a:r>
          </a:p>
          <a:p>
            <a:pPr>
              <a:lnSpc>
                <a:spcPts val="2706"/>
              </a:lnSpc>
            </a:pPr>
            <a:endParaRPr lang="en-US" sz="1933">
              <a:solidFill>
                <a:srgbClr val="000000"/>
              </a:solidFill>
              <a:latin typeface="Cabin Italics"/>
              <a:hlinkClick r:id="rId3" tooltip="https://churchofengland-org.zoom.us/webinar/register/WN_pqCCSrOhR4u2irmZqK_p4w#/registration"/>
            </a:endParaRPr>
          </a:p>
          <a:p>
            <a:pPr>
              <a:lnSpc>
                <a:spcPts val="2706"/>
              </a:lnSpc>
            </a:pPr>
            <a:endParaRPr lang="en-US" sz="1933">
              <a:solidFill>
                <a:srgbClr val="000000"/>
              </a:solidFill>
              <a:latin typeface="Cabin Italics"/>
              <a:hlinkClick r:id="rId3" tooltip="https://churchofengland-org.zoom.us/webinar/register/WN_pqCCSrOhR4u2irmZqK_p4w#/registration"/>
            </a:endParaRPr>
          </a:p>
          <a:p>
            <a:pPr marL="417422" lvl="1" indent="-208710">
              <a:lnSpc>
                <a:spcPts val="2706"/>
              </a:lnSpc>
              <a:buFont typeface="Arial"/>
              <a:buChar char="•"/>
            </a:pPr>
            <a:r>
              <a:rPr lang="en-US" sz="1933" u="sng">
                <a:solidFill>
                  <a:srgbClr val="000000"/>
                </a:solidFill>
                <a:latin typeface="Cabin"/>
                <a:hlinkClick r:id="rId4" tooltip="https://churchofengland-org.zoom.us/webinar/register/9616928165013/WN_mh0KmcOWT7CGVCr8BnM-Rg#/registration"/>
              </a:rPr>
              <a:t>Using Join the Song with under 18s:</a:t>
            </a:r>
            <a:r>
              <a:rPr lang="en-US" sz="1933">
                <a:solidFill>
                  <a:srgbClr val="000000"/>
                </a:solidFill>
                <a:latin typeface="Cabin Italics"/>
                <a:hlinkClick r:id="rId4" tooltip="https://churchofengland-org.zoom.us/webinar/register/9616928165013/WN_mh0KmcOWT7CGVCr8BnM-Rg#/registration"/>
              </a:rPr>
              <a:t> Weds 27 September, 10am</a:t>
            </a:r>
          </a:p>
          <a:p>
            <a:pPr>
              <a:lnSpc>
                <a:spcPts val="2706"/>
              </a:lnSpc>
            </a:pPr>
            <a:endParaRPr lang="en-US" sz="1933">
              <a:solidFill>
                <a:srgbClr val="000000"/>
              </a:solidFill>
              <a:latin typeface="Cabin Italics"/>
              <a:hlinkClick r:id="rId4" tooltip="https://churchofengland-org.zoom.us/webinar/register/9616928165013/WN_mh0KmcOWT7CGVCr8BnM-Rg#/registration"/>
            </a:endParaRPr>
          </a:p>
          <a:p>
            <a:pPr>
              <a:lnSpc>
                <a:spcPts val="2706"/>
              </a:lnSpc>
            </a:pPr>
            <a:endParaRPr lang="en-US" sz="1933">
              <a:solidFill>
                <a:srgbClr val="000000"/>
              </a:solidFill>
              <a:latin typeface="Cabin Italics"/>
              <a:hlinkClick r:id="rId4" tooltip="https://churchofengland-org.zoom.us/webinar/register/9616928165013/WN_mh0KmcOWT7CGVCr8BnM-Rg#/registration"/>
            </a:endParaRPr>
          </a:p>
          <a:p>
            <a:pPr marL="417422" lvl="1" indent="-208710">
              <a:lnSpc>
                <a:spcPts val="2706"/>
              </a:lnSpc>
              <a:buFont typeface="Arial"/>
              <a:buChar char="•"/>
            </a:pPr>
            <a:r>
              <a:rPr lang="en-US" sz="1933" u="sng">
                <a:solidFill>
                  <a:srgbClr val="000000"/>
                </a:solidFill>
                <a:latin typeface="Cabin"/>
                <a:hlinkClick r:id="rId5" tooltip="https://churchofengland-org.zoom.us/meeting/register/tJYqf-mrpz4qG9XfbJYdF0mynAVTsksgboGi#/registration"/>
              </a:rPr>
              <a:t>Digital Labs interactive session: Christmas 2023's digital resources unwrapped:</a:t>
            </a:r>
            <a:r>
              <a:rPr lang="en-US" sz="1933">
                <a:solidFill>
                  <a:srgbClr val="000000"/>
                </a:solidFill>
                <a:latin typeface="Cabin Italics"/>
                <a:hlinkClick r:id="rId5" tooltip="https://churchofengland-org.zoom.us/meeting/register/tJYqf-mrpz4qG9XfbJYdF0mynAVTsksgboGi#/registration"/>
              </a:rPr>
              <a:t> Weds 11 Oct, 3pm</a:t>
            </a:r>
          </a:p>
        </p:txBody>
      </p:sp>
      <p:sp>
        <p:nvSpPr>
          <p:cNvPr id="4" name="TextBox 4"/>
          <p:cNvSpPr txBox="1"/>
          <p:nvPr/>
        </p:nvSpPr>
        <p:spPr>
          <a:xfrm>
            <a:off x="5104928" y="2776118"/>
            <a:ext cx="1982143" cy="422167"/>
          </a:xfrm>
          <a:prstGeom prst="rect">
            <a:avLst/>
          </a:prstGeom>
        </p:spPr>
        <p:txBody>
          <a:bodyPr wrap="square" lIns="0" tIns="0" rIns="0" bIns="0" rtlCol="0" anchor="t">
            <a:spAutoFit/>
          </a:bodyPr>
          <a:lstStyle/>
          <a:p>
            <a:pPr algn="ctr">
              <a:lnSpc>
                <a:spcPts val="3640"/>
              </a:lnSpc>
              <a:spcBef>
                <a:spcPct val="0"/>
              </a:spcBef>
            </a:pPr>
            <a:r>
              <a:rPr lang="en-US" sz="2599" dirty="0">
                <a:solidFill>
                  <a:srgbClr val="000000"/>
                </a:solidFill>
                <a:latin typeface="Cabin Bold"/>
              </a:rPr>
              <a:t>WEBINARS: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200"/>
          </a:p>
        </p:txBody>
      </p:sp>
      <p:sp>
        <p:nvSpPr>
          <p:cNvPr id="3" name="Freeform 3"/>
          <p:cNvSpPr/>
          <p:nvPr/>
        </p:nvSpPr>
        <p:spPr>
          <a:xfrm>
            <a:off x="5124450" y="3042557"/>
            <a:ext cx="1943100" cy="1943100"/>
          </a:xfrm>
          <a:custGeom>
            <a:avLst/>
            <a:gdLst/>
            <a:ahLst/>
            <a:cxnLst/>
            <a:rect l="l" t="t" r="r" b="b"/>
            <a:pathLst>
              <a:path w="2914650" h="2914650">
                <a:moveTo>
                  <a:pt x="0" y="0"/>
                </a:moveTo>
                <a:lnTo>
                  <a:pt x="2914650" y="0"/>
                </a:lnTo>
                <a:lnTo>
                  <a:pt x="2914650" y="2914650"/>
                </a:lnTo>
                <a:lnTo>
                  <a:pt x="0" y="2914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4" name="Freeform 4"/>
          <p:cNvSpPr/>
          <p:nvPr/>
        </p:nvSpPr>
        <p:spPr>
          <a:xfrm>
            <a:off x="8546815" y="3042557"/>
            <a:ext cx="1943100" cy="1943100"/>
          </a:xfrm>
          <a:custGeom>
            <a:avLst/>
            <a:gdLst/>
            <a:ahLst/>
            <a:cxnLst/>
            <a:rect l="l" t="t" r="r" b="b"/>
            <a:pathLst>
              <a:path w="2914650" h="2914650">
                <a:moveTo>
                  <a:pt x="0" y="0"/>
                </a:moveTo>
                <a:lnTo>
                  <a:pt x="2914650" y="0"/>
                </a:lnTo>
                <a:lnTo>
                  <a:pt x="2914650" y="2914650"/>
                </a:lnTo>
                <a:lnTo>
                  <a:pt x="0" y="2914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5" name="TextBox 5"/>
          <p:cNvSpPr txBox="1"/>
          <p:nvPr/>
        </p:nvSpPr>
        <p:spPr>
          <a:xfrm>
            <a:off x="4712345" y="5058234"/>
            <a:ext cx="2767310" cy="589457"/>
          </a:xfrm>
          <a:prstGeom prst="rect">
            <a:avLst/>
          </a:prstGeom>
        </p:spPr>
        <p:txBody>
          <a:bodyPr lIns="0" tIns="0" rIns="0" bIns="0" rtlCol="0" anchor="t">
            <a:spAutoFit/>
          </a:bodyPr>
          <a:lstStyle/>
          <a:p>
            <a:pPr algn="ctr">
              <a:lnSpc>
                <a:spcPts val="2435"/>
              </a:lnSpc>
              <a:spcBef>
                <a:spcPct val="0"/>
              </a:spcBef>
            </a:pPr>
            <a:r>
              <a:rPr lang="en-US" sz="1740" u="sng">
                <a:solidFill>
                  <a:srgbClr val="000000"/>
                </a:solidFill>
                <a:latin typeface="Cabin"/>
                <a:hlinkClick r:id="rId7" tooltip="https://www.churchofengland.org/faith-calling/what-we-believe/advent-and-christmas/follow-star-join-song-resources-churches"/>
              </a:rPr>
              <a:t>Resources for Churches overview</a:t>
            </a:r>
          </a:p>
        </p:txBody>
      </p:sp>
      <p:sp>
        <p:nvSpPr>
          <p:cNvPr id="6" name="TextBox 6"/>
          <p:cNvSpPr txBox="1"/>
          <p:nvPr/>
        </p:nvSpPr>
        <p:spPr>
          <a:xfrm>
            <a:off x="7730351" y="5058234"/>
            <a:ext cx="3576028" cy="1205073"/>
          </a:xfrm>
          <a:prstGeom prst="rect">
            <a:avLst/>
          </a:prstGeom>
        </p:spPr>
        <p:txBody>
          <a:bodyPr lIns="0" tIns="0" rIns="0" bIns="0" rtlCol="0" anchor="t">
            <a:spAutoFit/>
          </a:bodyPr>
          <a:lstStyle/>
          <a:p>
            <a:pPr algn="ctr">
              <a:lnSpc>
                <a:spcPts val="2439"/>
              </a:lnSpc>
            </a:pPr>
            <a:r>
              <a:rPr lang="en-US" sz="1742" u="sng">
                <a:solidFill>
                  <a:srgbClr val="000000"/>
                </a:solidFill>
                <a:latin typeface="Cabin"/>
                <a:hlinkClick r:id="rId8" tooltip="https://www.achurchnearyou.com/hub/advent-and-christmas-2023/"/>
              </a:rPr>
              <a:t>AChurchNearYou.com Resource Hub - </a:t>
            </a:r>
          </a:p>
          <a:p>
            <a:pPr algn="ctr">
              <a:lnSpc>
                <a:spcPts val="2439"/>
              </a:lnSpc>
              <a:spcBef>
                <a:spcPct val="0"/>
              </a:spcBef>
            </a:pPr>
            <a:r>
              <a:rPr lang="en-US" sz="1742" u="sng">
                <a:solidFill>
                  <a:srgbClr val="000000"/>
                </a:solidFill>
                <a:latin typeface="Cabin"/>
                <a:hlinkClick r:id="rId8" tooltip="https://www.achurchnearyou.com/hub/advent-and-christmas-2023/"/>
              </a:rPr>
              <a:t>Follow the Star: Join the Song resources</a:t>
            </a:r>
          </a:p>
        </p:txBody>
      </p:sp>
      <p:sp>
        <p:nvSpPr>
          <p:cNvPr id="7" name="Freeform 7"/>
          <p:cNvSpPr/>
          <p:nvPr/>
        </p:nvSpPr>
        <p:spPr>
          <a:xfrm>
            <a:off x="1701800" y="3042557"/>
            <a:ext cx="1943100" cy="1943100"/>
          </a:xfrm>
          <a:custGeom>
            <a:avLst/>
            <a:gdLst/>
            <a:ahLst/>
            <a:cxnLst/>
            <a:rect l="l" t="t" r="r" b="b"/>
            <a:pathLst>
              <a:path w="2914650" h="2914650">
                <a:moveTo>
                  <a:pt x="0" y="0"/>
                </a:moveTo>
                <a:lnTo>
                  <a:pt x="2914650" y="0"/>
                </a:lnTo>
                <a:lnTo>
                  <a:pt x="2914650" y="2914650"/>
                </a:lnTo>
                <a:lnTo>
                  <a:pt x="0" y="2914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8" name="TextBox 8"/>
          <p:cNvSpPr txBox="1"/>
          <p:nvPr/>
        </p:nvSpPr>
        <p:spPr>
          <a:xfrm>
            <a:off x="1561555" y="5058234"/>
            <a:ext cx="2223591" cy="589457"/>
          </a:xfrm>
          <a:prstGeom prst="rect">
            <a:avLst/>
          </a:prstGeom>
        </p:spPr>
        <p:txBody>
          <a:bodyPr lIns="0" tIns="0" rIns="0" bIns="0" rtlCol="0" anchor="t">
            <a:spAutoFit/>
          </a:bodyPr>
          <a:lstStyle/>
          <a:p>
            <a:pPr algn="ctr">
              <a:lnSpc>
                <a:spcPts val="2435"/>
              </a:lnSpc>
              <a:spcBef>
                <a:spcPct val="0"/>
              </a:spcBef>
            </a:pPr>
            <a:r>
              <a:rPr lang="en-US" sz="1740" u="sng">
                <a:solidFill>
                  <a:srgbClr val="000000"/>
                </a:solidFill>
                <a:latin typeface="Cabin"/>
                <a:hlinkClick r:id="rId11" tooltip="https://podcasts.captivate.fm/media/1f9ede87-5629-44d7-9db8-ffcfe8cc04a1/The-First-Nowell-sneak-peek.mp3"/>
              </a:rPr>
              <a:t>Sneak peek of the carol!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A7F0E82-81B7-4ABF-8F0D-09C1421363D2}"/>
              </a:ext>
            </a:extLst>
          </p:cNvPr>
          <p:cNvSpPr txBox="1">
            <a:spLocks/>
          </p:cNvSpPr>
          <p:nvPr/>
        </p:nvSpPr>
        <p:spPr>
          <a:xfrm>
            <a:off x="1980666" y="4122641"/>
            <a:ext cx="8087527" cy="963597"/>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000" dirty="0">
                <a:solidFill>
                  <a:schemeClr val="tx1"/>
                </a:solidFill>
              </a:rPr>
              <a:t>Discover the free resources for churches</a:t>
            </a:r>
          </a:p>
          <a:p>
            <a:pPr algn="ctr">
              <a:lnSpc>
                <a:spcPct val="150000"/>
              </a:lnSpc>
            </a:pPr>
            <a:r>
              <a:rPr lang="en-GB" sz="2000" dirty="0">
                <a:solidFill>
                  <a:schemeClr val="tx1"/>
                </a:solidFill>
              </a:rPr>
              <a:t>Churchofengland.org/</a:t>
            </a:r>
            <a:r>
              <a:rPr lang="en-GB" sz="2000" dirty="0" err="1">
                <a:solidFill>
                  <a:schemeClr val="tx1"/>
                </a:solidFill>
              </a:rPr>
              <a:t>DigitalLabs</a:t>
            </a:r>
            <a:endParaRPr lang="en-GB" sz="2000" dirty="0">
              <a:solidFill>
                <a:schemeClr val="tx1"/>
              </a:solidFill>
            </a:endParaRPr>
          </a:p>
        </p:txBody>
      </p:sp>
      <p:pic>
        <p:nvPicPr>
          <p:cNvPr id="6" name="Picture 5" descr="A close up of a door&#10;&#10;Description automatically generated">
            <a:extLst>
              <a:ext uri="{FF2B5EF4-FFF2-40B4-BE49-F238E27FC236}">
                <a16:creationId xmlns:a16="http://schemas.microsoft.com/office/drawing/2014/main" id="{13DF9670-3612-48F7-8B8B-97135A0ED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2898"/>
            <a:ext cx="12192000" cy="155510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216F0BB-7974-4C18-9055-CCA6B5713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667" y="1585789"/>
            <a:ext cx="7867808" cy="1100981"/>
          </a:xfrm>
          <a:prstGeom prst="rect">
            <a:avLst/>
          </a:prstGeom>
        </p:spPr>
      </p:pic>
      <p:sp>
        <p:nvSpPr>
          <p:cNvPr id="17" name="Title 2">
            <a:extLst>
              <a:ext uri="{FF2B5EF4-FFF2-40B4-BE49-F238E27FC236}">
                <a16:creationId xmlns:a16="http://schemas.microsoft.com/office/drawing/2014/main" id="{D292BAC7-502D-4509-8E03-3C459EA688D3}"/>
              </a:ext>
            </a:extLst>
          </p:cNvPr>
          <p:cNvSpPr txBox="1">
            <a:spLocks/>
          </p:cNvSpPr>
          <p:nvPr/>
        </p:nvSpPr>
        <p:spPr>
          <a:xfrm>
            <a:off x="1980666" y="3321187"/>
            <a:ext cx="8087527" cy="400110"/>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000" b="1" dirty="0">
                <a:solidFill>
                  <a:schemeClr val="tx1"/>
                </a:solidFill>
              </a:rPr>
              <a:t>Blogs       Webinars       Newsletter       Conference</a:t>
            </a:r>
          </a:p>
        </p:txBody>
      </p:sp>
      <p:cxnSp>
        <p:nvCxnSpPr>
          <p:cNvPr id="18" name="Straight Connector 17">
            <a:extLst>
              <a:ext uri="{FF2B5EF4-FFF2-40B4-BE49-F238E27FC236}">
                <a16:creationId xmlns:a16="http://schemas.microsoft.com/office/drawing/2014/main" id="{5707207B-8656-46B0-AA1F-8B54EAC003AC}"/>
              </a:ext>
            </a:extLst>
          </p:cNvPr>
          <p:cNvCxnSpPr>
            <a:cxnSpLocks/>
          </p:cNvCxnSpPr>
          <p:nvPr/>
        </p:nvCxnSpPr>
        <p:spPr>
          <a:xfrm>
            <a:off x="1980666" y="3974999"/>
            <a:ext cx="775842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5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9FA4AB-F0EB-416A-BEA2-D213220709B4}"/>
              </a:ext>
            </a:extLst>
          </p:cNvPr>
          <p:cNvSpPr txBox="1">
            <a:spLocks/>
          </p:cNvSpPr>
          <p:nvPr/>
        </p:nvSpPr>
        <p:spPr>
          <a:xfrm>
            <a:off x="1648666" y="2392826"/>
            <a:ext cx="6897267" cy="1938992"/>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342900" indent="-342900">
              <a:buFont typeface="Arial" panose="020B0604020202020204" pitchFamily="34" charset="0"/>
              <a:buChar char="•"/>
            </a:pPr>
            <a:r>
              <a:rPr lang="en-GB" sz="2400" dirty="0">
                <a:latin typeface="+mn-lt"/>
              </a:rPr>
              <a:t>Creating a group</a:t>
            </a:r>
          </a:p>
          <a:p>
            <a:pPr marL="342900" indent="-342900">
              <a:buFont typeface="Arial" panose="020B0604020202020204" pitchFamily="34" charset="0"/>
              <a:buChar char="•"/>
            </a:pPr>
            <a:r>
              <a:rPr lang="en-GB" sz="2400" dirty="0">
                <a:latin typeface="+mn-lt"/>
              </a:rPr>
              <a:t>Choosing the right settings</a:t>
            </a:r>
          </a:p>
          <a:p>
            <a:pPr marL="342900" indent="-342900">
              <a:buFont typeface="Arial" panose="020B0604020202020204" pitchFamily="34" charset="0"/>
              <a:buChar char="•"/>
            </a:pPr>
            <a:r>
              <a:rPr lang="en-GB" sz="2400" dirty="0">
                <a:latin typeface="+mn-lt"/>
              </a:rPr>
              <a:t>Being a moderator and your tools</a:t>
            </a:r>
          </a:p>
          <a:p>
            <a:pPr marL="342900" indent="-342900">
              <a:buFont typeface="Arial" panose="020B0604020202020204" pitchFamily="34" charset="0"/>
              <a:buChar char="•"/>
            </a:pPr>
            <a:r>
              <a:rPr lang="en-GB" sz="2400" dirty="0">
                <a:latin typeface="+mn-lt"/>
              </a:rPr>
              <a:t>Keeping the group engaged</a:t>
            </a:r>
          </a:p>
          <a:p>
            <a:pPr marL="342900" indent="-342900">
              <a:buFont typeface="Arial" panose="020B0604020202020204" pitchFamily="34" charset="0"/>
              <a:buChar char="•"/>
            </a:pPr>
            <a:r>
              <a:rPr lang="en-GB" sz="2400" dirty="0">
                <a:latin typeface="+mn-lt"/>
              </a:rPr>
              <a:t>Safeguarding and dealing with negativity</a:t>
            </a:r>
          </a:p>
        </p:txBody>
      </p:sp>
      <p:pic>
        <p:nvPicPr>
          <p:cNvPr id="9" name="Picture 8">
            <a:extLst>
              <a:ext uri="{FF2B5EF4-FFF2-40B4-BE49-F238E27FC236}">
                <a16:creationId xmlns:a16="http://schemas.microsoft.com/office/drawing/2014/main" id="{8A9524EC-43D4-45F9-97CC-610358A4A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0" name="Title 1">
            <a:extLst>
              <a:ext uri="{FF2B5EF4-FFF2-40B4-BE49-F238E27FC236}">
                <a16:creationId xmlns:a16="http://schemas.microsoft.com/office/drawing/2014/main" id="{35C5BB5F-6654-4705-B01B-8117EED74A5D}"/>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Facebook groups</a:t>
            </a:r>
            <a:endParaRPr lang="en-GB" sz="4000" dirty="0"/>
          </a:p>
        </p:txBody>
      </p:sp>
    </p:spTree>
    <p:extLst>
      <p:ext uri="{BB962C8B-B14F-4D97-AF65-F5344CB8AC3E}">
        <p14:creationId xmlns:p14="http://schemas.microsoft.com/office/powerpoint/2010/main" val="3249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19F4FA-FE19-4F9A-9C9F-5600704FAC15}"/>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solidFill>
                  <a:srgbClr val="382E73"/>
                </a:solidFill>
                <a:latin typeface="Cabin" pitchFamily="2" charset="0"/>
              </a:rPr>
              <a:t>Profiles, pages and groups</a:t>
            </a:r>
            <a:endParaRPr lang="en-GB" sz="4000" dirty="0">
              <a:solidFill>
                <a:srgbClr val="382E73"/>
              </a:solidFill>
              <a:latin typeface="Cabin" pitchFamily="2" charset="0"/>
            </a:endParaRPr>
          </a:p>
        </p:txBody>
      </p:sp>
      <p:pic>
        <p:nvPicPr>
          <p:cNvPr id="8" name="Picture 7">
            <a:extLst>
              <a:ext uri="{FF2B5EF4-FFF2-40B4-BE49-F238E27FC236}">
                <a16:creationId xmlns:a16="http://schemas.microsoft.com/office/drawing/2014/main" id="{FF17551D-E83D-469A-89AA-99D741CD1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9" name="Title 1">
            <a:extLst>
              <a:ext uri="{FF2B5EF4-FFF2-40B4-BE49-F238E27FC236}">
                <a16:creationId xmlns:a16="http://schemas.microsoft.com/office/drawing/2014/main" id="{9404076C-649F-48F4-AFD1-7368F1C8A062}"/>
              </a:ext>
            </a:extLst>
          </p:cNvPr>
          <p:cNvSpPr txBox="1">
            <a:spLocks/>
          </p:cNvSpPr>
          <p:nvPr/>
        </p:nvSpPr>
        <p:spPr>
          <a:xfrm>
            <a:off x="1113986" y="2687699"/>
            <a:ext cx="2838390" cy="1715021"/>
          </a:xfrm>
          <a:prstGeom prst="rect">
            <a:avLst/>
          </a:prstGeom>
          <a:noFill/>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4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Profile</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Your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personal presence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and log-in</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Friends only!</a:t>
            </a:r>
          </a:p>
        </p:txBody>
      </p:sp>
      <p:sp>
        <p:nvSpPr>
          <p:cNvPr id="10" name="Title 1">
            <a:extLst>
              <a:ext uri="{FF2B5EF4-FFF2-40B4-BE49-F238E27FC236}">
                <a16:creationId xmlns:a16="http://schemas.microsoft.com/office/drawing/2014/main" id="{46771D66-BD66-44BA-898F-079D1FD41059}"/>
              </a:ext>
            </a:extLst>
          </p:cNvPr>
          <p:cNvSpPr txBox="1">
            <a:spLocks/>
          </p:cNvSpPr>
          <p:nvPr/>
        </p:nvSpPr>
        <p:spPr>
          <a:xfrm>
            <a:off x="7897707" y="2687699"/>
            <a:ext cx="3714986" cy="2453685"/>
          </a:xfrm>
          <a:prstGeom prst="rect">
            <a:avLst/>
          </a:prstGeom>
          <a:noFill/>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4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Group</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 place to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share interests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and community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mid-week</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Like a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church foyer or small group</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Conversations visible to</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 those </a:t>
            </a:r>
          </a:p>
          <a:p>
            <a:pPr algn="ctr">
              <a:lnSpc>
                <a:spcPct val="150000"/>
              </a:lnSpc>
            </a:pP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in the group</a:t>
            </a:r>
          </a:p>
        </p:txBody>
      </p:sp>
      <p:sp>
        <p:nvSpPr>
          <p:cNvPr id="11" name="Title 1">
            <a:extLst>
              <a:ext uri="{FF2B5EF4-FFF2-40B4-BE49-F238E27FC236}">
                <a16:creationId xmlns:a16="http://schemas.microsoft.com/office/drawing/2014/main" id="{F3BAA435-B174-4EDA-836D-1F30EE7AF0CD}"/>
              </a:ext>
            </a:extLst>
          </p:cNvPr>
          <p:cNvSpPr txBox="1">
            <a:spLocks/>
          </p:cNvSpPr>
          <p:nvPr/>
        </p:nvSpPr>
        <p:spPr>
          <a:xfrm>
            <a:off x="4740672" y="2723528"/>
            <a:ext cx="2710655" cy="2084353"/>
          </a:xfrm>
          <a:prstGeom prst="rect">
            <a:avLst/>
          </a:prstGeom>
          <a:noFill/>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4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Page</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mini website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for </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your church</a:t>
            </a:r>
          </a:p>
          <a:p>
            <a:pPr algn="ctr">
              <a:lnSpc>
                <a:spcPct val="150000"/>
              </a:lnSpc>
            </a:pP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Anyone can view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the page</a:t>
            </a:r>
          </a:p>
        </p:txBody>
      </p:sp>
      <p:pic>
        <p:nvPicPr>
          <p:cNvPr id="4" name="Picture 3">
            <a:extLst>
              <a:ext uri="{FF2B5EF4-FFF2-40B4-BE49-F238E27FC236}">
                <a16:creationId xmlns:a16="http://schemas.microsoft.com/office/drawing/2014/main" id="{681FB2C4-8265-43C2-9FC5-B3B3112763B7}"/>
              </a:ext>
            </a:extLst>
          </p:cNvPr>
          <p:cNvPicPr>
            <a:picLocks noChangeAspect="1"/>
          </p:cNvPicPr>
          <p:nvPr/>
        </p:nvPicPr>
        <p:blipFill rotWithShape="1">
          <a:blip r:embed="rId4">
            <a:extLst>
              <a:ext uri="{28A0092B-C50C-407E-A947-70E740481C1C}">
                <a14:useLocalDpi xmlns:a14="http://schemas.microsoft.com/office/drawing/2010/main" val="0"/>
              </a:ext>
            </a:extLst>
          </a:blip>
          <a:srcRect b="43185"/>
          <a:stretch/>
        </p:blipFill>
        <p:spPr>
          <a:xfrm>
            <a:off x="1098282" y="1364489"/>
            <a:ext cx="2392057" cy="1359039"/>
          </a:xfrm>
          <a:prstGeom prst="rect">
            <a:avLst/>
          </a:prstGeom>
        </p:spPr>
      </p:pic>
      <p:pic>
        <p:nvPicPr>
          <p:cNvPr id="15" name="Picture 14" descr="A group of people on a stage&#10;&#10;Description automatically generated with medium confidence">
            <a:extLst>
              <a:ext uri="{FF2B5EF4-FFF2-40B4-BE49-F238E27FC236}">
                <a16:creationId xmlns:a16="http://schemas.microsoft.com/office/drawing/2014/main" id="{0A670EDC-C52B-4FBF-98CF-B370D9A13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219"/>
          <a:stretch/>
        </p:blipFill>
        <p:spPr>
          <a:xfrm>
            <a:off x="8758844" y="1301471"/>
            <a:ext cx="1992711" cy="1450324"/>
          </a:xfrm>
          <a:prstGeom prst="rect">
            <a:avLst/>
          </a:prstGeom>
        </p:spPr>
      </p:pic>
      <p:pic>
        <p:nvPicPr>
          <p:cNvPr id="17" name="Picture 16" descr="A picture containing sign&#10;&#10;Description automatically generated">
            <a:extLst>
              <a:ext uri="{FF2B5EF4-FFF2-40B4-BE49-F238E27FC236}">
                <a16:creationId xmlns:a16="http://schemas.microsoft.com/office/drawing/2014/main" id="{088F6B8E-CA14-4DEE-9A34-9E86B285F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489" y="1389041"/>
            <a:ext cx="1715021" cy="1715021"/>
          </a:xfrm>
          <a:prstGeom prst="rect">
            <a:avLst/>
          </a:prstGeom>
        </p:spPr>
      </p:pic>
      <p:sp>
        <p:nvSpPr>
          <p:cNvPr id="12" name="Title 1">
            <a:extLst>
              <a:ext uri="{FF2B5EF4-FFF2-40B4-BE49-F238E27FC236}">
                <a16:creationId xmlns:a16="http://schemas.microsoft.com/office/drawing/2014/main" id="{561C4D03-7E59-4022-9948-83D57FB8FDB9}"/>
              </a:ext>
            </a:extLst>
          </p:cNvPr>
          <p:cNvSpPr txBox="1">
            <a:spLocks/>
          </p:cNvSpPr>
          <p:nvPr/>
        </p:nvSpPr>
        <p:spPr>
          <a:xfrm>
            <a:off x="2191267" y="5135604"/>
            <a:ext cx="7809464"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b="1" dirty="0">
                <a:latin typeface="+mn-lt"/>
              </a:rPr>
              <a:t>Pages and groups have different purposes</a:t>
            </a:r>
            <a:endParaRPr lang="en-GB" sz="2400" dirty="0">
              <a:latin typeface="+mn-lt"/>
            </a:endParaRPr>
          </a:p>
        </p:txBody>
      </p:sp>
    </p:spTree>
    <p:extLst>
      <p:ext uri="{BB962C8B-B14F-4D97-AF65-F5344CB8AC3E}">
        <p14:creationId xmlns:p14="http://schemas.microsoft.com/office/powerpoint/2010/main" val="414074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19F4FA-FE19-4F9A-9C9F-5600704FAC15}"/>
              </a:ext>
            </a:extLst>
          </p:cNvPr>
          <p:cNvSpPr txBox="1">
            <a:spLocks/>
          </p:cNvSpPr>
          <p:nvPr/>
        </p:nvSpPr>
        <p:spPr>
          <a:xfrm>
            <a:off x="1661545"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Who will you make a group for?</a:t>
            </a:r>
          </a:p>
        </p:txBody>
      </p:sp>
      <p:pic>
        <p:nvPicPr>
          <p:cNvPr id="8" name="Picture 7">
            <a:extLst>
              <a:ext uri="{FF2B5EF4-FFF2-40B4-BE49-F238E27FC236}">
                <a16:creationId xmlns:a16="http://schemas.microsoft.com/office/drawing/2014/main" id="{FF17551D-E83D-469A-89AA-99D741CD1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3" name="Title 1">
            <a:extLst>
              <a:ext uri="{FF2B5EF4-FFF2-40B4-BE49-F238E27FC236}">
                <a16:creationId xmlns:a16="http://schemas.microsoft.com/office/drawing/2014/main" id="{392BF036-0045-4E8B-B482-2A62CF3AE142}"/>
              </a:ext>
            </a:extLst>
          </p:cNvPr>
          <p:cNvSpPr txBox="1">
            <a:spLocks/>
          </p:cNvSpPr>
          <p:nvPr/>
        </p:nvSpPr>
        <p:spPr>
          <a:xfrm>
            <a:off x="4862176" y="4072854"/>
            <a:ext cx="1780903"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Families</a:t>
            </a:r>
          </a:p>
        </p:txBody>
      </p:sp>
      <p:sp>
        <p:nvSpPr>
          <p:cNvPr id="15" name="Title 1">
            <a:extLst>
              <a:ext uri="{FF2B5EF4-FFF2-40B4-BE49-F238E27FC236}">
                <a16:creationId xmlns:a16="http://schemas.microsoft.com/office/drawing/2014/main" id="{AF139442-2408-443F-A189-0C0D61B4CE19}"/>
              </a:ext>
            </a:extLst>
          </p:cNvPr>
          <p:cNvSpPr txBox="1">
            <a:spLocks/>
          </p:cNvSpPr>
          <p:nvPr/>
        </p:nvSpPr>
        <p:spPr>
          <a:xfrm>
            <a:off x="4989795" y="1801673"/>
            <a:ext cx="1780903"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Book club members</a:t>
            </a:r>
          </a:p>
        </p:txBody>
      </p:sp>
      <p:sp>
        <p:nvSpPr>
          <p:cNvPr id="16" name="Title 1">
            <a:extLst>
              <a:ext uri="{FF2B5EF4-FFF2-40B4-BE49-F238E27FC236}">
                <a16:creationId xmlns:a16="http://schemas.microsoft.com/office/drawing/2014/main" id="{DC1D3998-4D68-493F-9D5A-F0ABE30572C3}"/>
              </a:ext>
            </a:extLst>
          </p:cNvPr>
          <p:cNvSpPr txBox="1">
            <a:spLocks/>
          </p:cNvSpPr>
          <p:nvPr/>
        </p:nvSpPr>
        <p:spPr>
          <a:xfrm>
            <a:off x="5036381" y="3446843"/>
            <a:ext cx="1780903"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Eco church</a:t>
            </a:r>
          </a:p>
        </p:txBody>
      </p:sp>
      <p:sp>
        <p:nvSpPr>
          <p:cNvPr id="17" name="Title 1">
            <a:extLst>
              <a:ext uri="{FF2B5EF4-FFF2-40B4-BE49-F238E27FC236}">
                <a16:creationId xmlns:a16="http://schemas.microsoft.com/office/drawing/2014/main" id="{4258A530-E183-4A84-9A48-FAD8E61E52F7}"/>
              </a:ext>
            </a:extLst>
          </p:cNvPr>
          <p:cNvSpPr txBox="1">
            <a:spLocks/>
          </p:cNvSpPr>
          <p:nvPr/>
        </p:nvSpPr>
        <p:spPr>
          <a:xfrm>
            <a:off x="9140634" y="1754390"/>
            <a:ext cx="2372909" cy="59000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400" dirty="0">
                <a:latin typeface="+mn-lt"/>
              </a:rPr>
              <a:t>Local support group</a:t>
            </a:r>
          </a:p>
        </p:txBody>
      </p:sp>
      <p:sp>
        <p:nvSpPr>
          <p:cNvPr id="18" name="Title 1">
            <a:extLst>
              <a:ext uri="{FF2B5EF4-FFF2-40B4-BE49-F238E27FC236}">
                <a16:creationId xmlns:a16="http://schemas.microsoft.com/office/drawing/2014/main" id="{21C10B16-F8E0-487A-A41A-BBD3E4473232}"/>
              </a:ext>
            </a:extLst>
          </p:cNvPr>
          <p:cNvSpPr txBox="1">
            <a:spLocks/>
          </p:cNvSpPr>
          <p:nvPr/>
        </p:nvSpPr>
        <p:spPr>
          <a:xfrm>
            <a:off x="9140634" y="3429000"/>
            <a:ext cx="2799630"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400" dirty="0">
                <a:latin typeface="+mn-lt"/>
              </a:rPr>
              <a:t>Bible study group</a:t>
            </a:r>
          </a:p>
        </p:txBody>
      </p:sp>
      <p:sp>
        <p:nvSpPr>
          <p:cNvPr id="19" name="Title 1">
            <a:extLst>
              <a:ext uri="{FF2B5EF4-FFF2-40B4-BE49-F238E27FC236}">
                <a16:creationId xmlns:a16="http://schemas.microsoft.com/office/drawing/2014/main" id="{73EC8F08-B01E-4D4C-B415-8CDDFF27D86C}"/>
              </a:ext>
            </a:extLst>
          </p:cNvPr>
          <p:cNvSpPr txBox="1">
            <a:spLocks/>
          </p:cNvSpPr>
          <p:nvPr/>
        </p:nvSpPr>
        <p:spPr>
          <a:xfrm>
            <a:off x="495346" y="4788887"/>
            <a:ext cx="6799129" cy="415200"/>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800" dirty="0">
                <a:latin typeface="+mn-lt"/>
              </a:rPr>
              <a:t>Groups work best when there is a </a:t>
            </a:r>
            <a:r>
              <a:rPr lang="en-GB" sz="2800" b="1" dirty="0">
                <a:latin typeface="+mn-lt"/>
              </a:rPr>
              <a:t>focus</a:t>
            </a:r>
          </a:p>
        </p:txBody>
      </p:sp>
      <p:sp>
        <p:nvSpPr>
          <p:cNvPr id="20" name="Title 1">
            <a:extLst>
              <a:ext uri="{FF2B5EF4-FFF2-40B4-BE49-F238E27FC236}">
                <a16:creationId xmlns:a16="http://schemas.microsoft.com/office/drawing/2014/main" id="{098B25C0-0258-4C8D-8F25-5F5ACFFC1D25}"/>
              </a:ext>
            </a:extLst>
          </p:cNvPr>
          <p:cNvSpPr txBox="1">
            <a:spLocks/>
          </p:cNvSpPr>
          <p:nvPr/>
        </p:nvSpPr>
        <p:spPr>
          <a:xfrm>
            <a:off x="4862176" y="2820832"/>
            <a:ext cx="3526646"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Toddler group parents</a:t>
            </a:r>
          </a:p>
        </p:txBody>
      </p:sp>
      <p:sp>
        <p:nvSpPr>
          <p:cNvPr id="21" name="Title 1">
            <a:extLst>
              <a:ext uri="{FF2B5EF4-FFF2-40B4-BE49-F238E27FC236}">
                <a16:creationId xmlns:a16="http://schemas.microsoft.com/office/drawing/2014/main" id="{6E1D53EC-CE91-4A0E-B7C9-BD13D29BBDDE}"/>
              </a:ext>
            </a:extLst>
          </p:cNvPr>
          <p:cNvSpPr txBox="1">
            <a:spLocks/>
          </p:cNvSpPr>
          <p:nvPr/>
        </p:nvSpPr>
        <p:spPr>
          <a:xfrm>
            <a:off x="9140634" y="2838674"/>
            <a:ext cx="3526646"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400" dirty="0">
                <a:latin typeface="+mn-lt"/>
              </a:rPr>
              <a:t>Demographic</a:t>
            </a:r>
          </a:p>
        </p:txBody>
      </p:sp>
      <p:grpSp>
        <p:nvGrpSpPr>
          <p:cNvPr id="35" name="Group 34">
            <a:extLst>
              <a:ext uri="{FF2B5EF4-FFF2-40B4-BE49-F238E27FC236}">
                <a16:creationId xmlns:a16="http://schemas.microsoft.com/office/drawing/2014/main" id="{AD071145-757E-4EF1-B6C6-68B8521500E6}"/>
              </a:ext>
            </a:extLst>
          </p:cNvPr>
          <p:cNvGrpSpPr/>
          <p:nvPr/>
        </p:nvGrpSpPr>
        <p:grpSpPr>
          <a:xfrm>
            <a:off x="1044771" y="2133103"/>
            <a:ext cx="557280" cy="26640"/>
            <a:chOff x="1044771" y="2133103"/>
            <a:chExt cx="557280" cy="26640"/>
          </a:xfrm>
        </p:grpSpPr>
        <mc:AlternateContent xmlns:mc="http://schemas.openxmlformats.org/markup-compatibility/2006" xmlns:p14="http://schemas.microsoft.com/office/powerpoint/2010/main">
          <mc:Choice Requires="p14">
            <p:contentPart p14:bwMode="auto" r:id="rId4">
              <p14:nvContentPartPr>
                <p14:cNvPr id="32" name="Ink 31">
                  <a:extLst>
                    <a:ext uri="{FF2B5EF4-FFF2-40B4-BE49-F238E27FC236}">
                      <a16:creationId xmlns:a16="http://schemas.microsoft.com/office/drawing/2014/main" id="{2E29F567-CDBF-408D-B2D9-3A739AB3423B}"/>
                    </a:ext>
                  </a:extLst>
                </p14:cNvPr>
                <p14:cNvContentPartPr/>
                <p14:nvPr/>
              </p14:nvContentPartPr>
              <p14:xfrm>
                <a:off x="1601691" y="2133103"/>
                <a:ext cx="360" cy="360"/>
              </p14:xfrm>
            </p:contentPart>
          </mc:Choice>
          <mc:Fallback xmlns="">
            <p:pic>
              <p:nvPicPr>
                <p:cNvPr id="32" name="Ink 31">
                  <a:extLst>
                    <a:ext uri="{FF2B5EF4-FFF2-40B4-BE49-F238E27FC236}">
                      <a16:creationId xmlns:a16="http://schemas.microsoft.com/office/drawing/2014/main" id="{2E29F567-CDBF-408D-B2D9-3A739AB3423B}"/>
                    </a:ext>
                  </a:extLst>
                </p:cNvPr>
                <p:cNvPicPr/>
                <p:nvPr/>
              </p:nvPicPr>
              <p:blipFill>
                <a:blip r:embed="rId19"/>
                <a:stretch>
                  <a:fillRect/>
                </a:stretch>
              </p:blipFill>
              <p:spPr>
                <a:xfrm>
                  <a:off x="1583691" y="21151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B6AF3F90-B015-43B6-9840-115CC5F94F9A}"/>
                    </a:ext>
                  </a:extLst>
                </p14:cNvPr>
                <p14:cNvContentPartPr/>
                <p14:nvPr/>
              </p14:nvContentPartPr>
              <p14:xfrm>
                <a:off x="1044771" y="2159383"/>
                <a:ext cx="360" cy="360"/>
              </p14:xfrm>
            </p:contentPart>
          </mc:Choice>
          <mc:Fallback xmlns="">
            <p:pic>
              <p:nvPicPr>
                <p:cNvPr id="34" name="Ink 33">
                  <a:extLst>
                    <a:ext uri="{FF2B5EF4-FFF2-40B4-BE49-F238E27FC236}">
                      <a16:creationId xmlns:a16="http://schemas.microsoft.com/office/drawing/2014/main" id="{B6AF3F90-B015-43B6-9840-115CC5F94F9A}"/>
                    </a:ext>
                  </a:extLst>
                </p:cNvPr>
                <p:cNvPicPr/>
                <p:nvPr/>
              </p:nvPicPr>
              <p:blipFill>
                <a:blip r:embed="rId19"/>
                <a:stretch>
                  <a:fillRect/>
                </a:stretch>
              </p:blipFill>
              <p:spPr>
                <a:xfrm>
                  <a:off x="1026771" y="2141383"/>
                  <a:ext cx="36000" cy="36000"/>
                </a:xfrm>
                <a:prstGeom prst="rect">
                  <a:avLst/>
                </a:prstGeom>
              </p:spPr>
            </p:pic>
          </mc:Fallback>
        </mc:AlternateContent>
      </p:grpSp>
      <p:pic>
        <p:nvPicPr>
          <p:cNvPr id="23" name="Picture 22" descr="A group of people on a stage&#10;&#10;Description automatically generated with medium confidence">
            <a:extLst>
              <a:ext uri="{FF2B5EF4-FFF2-40B4-BE49-F238E27FC236}">
                <a16:creationId xmlns:a16="http://schemas.microsoft.com/office/drawing/2014/main" id="{6E60169F-D3A7-4149-9C9E-C9ABD2FEFB31}"/>
              </a:ext>
            </a:extLst>
          </p:cNvPr>
          <p:cNvPicPr>
            <a:picLocks noChangeAspect="1"/>
          </p:cNvPicPr>
          <p:nvPr/>
        </p:nvPicPr>
        <p:blipFill rotWithShape="1">
          <a:blip r:embed="rId21">
            <a:extLst>
              <a:ext uri="{28A0092B-C50C-407E-A947-70E740481C1C}">
                <a14:useLocalDpi xmlns:a14="http://schemas.microsoft.com/office/drawing/2010/main" val="0"/>
              </a:ext>
            </a:extLst>
          </a:blip>
          <a:srcRect b="27219"/>
          <a:stretch/>
        </p:blipFill>
        <p:spPr>
          <a:xfrm>
            <a:off x="114707" y="994113"/>
            <a:ext cx="4921674" cy="3582066"/>
          </a:xfrm>
          <a:prstGeom prst="rect">
            <a:avLst/>
          </a:prstGeom>
        </p:spPr>
      </p:pic>
    </p:spTree>
    <p:extLst>
      <p:ext uri="{BB962C8B-B14F-4D97-AF65-F5344CB8AC3E}">
        <p14:creationId xmlns:p14="http://schemas.microsoft.com/office/powerpoint/2010/main" val="37553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FB0C4EC-6B58-49D9-837A-E4F4D565FD41}"/>
                  </a:ext>
                </a:extLst>
              </p14:cNvPr>
              <p14:cNvContentPartPr/>
              <p14:nvPr/>
            </p14:nvContentPartPr>
            <p14:xfrm>
              <a:off x="10794520" y="622260"/>
              <a:ext cx="360" cy="360"/>
            </p14:xfrm>
          </p:contentPart>
        </mc:Choice>
        <mc:Fallback xmlns="">
          <p:pic>
            <p:nvPicPr>
              <p:cNvPr id="4" name="Ink 3">
                <a:extLst>
                  <a:ext uri="{FF2B5EF4-FFF2-40B4-BE49-F238E27FC236}">
                    <a16:creationId xmlns:a16="http://schemas.microsoft.com/office/drawing/2014/main" id="{CFB0C4EC-6B58-49D9-837A-E4F4D565FD41}"/>
                  </a:ext>
                </a:extLst>
              </p:cNvPr>
              <p:cNvPicPr/>
              <p:nvPr/>
            </p:nvPicPr>
            <p:blipFill>
              <a:blip r:embed="rId4"/>
              <a:stretch>
                <a:fillRect/>
              </a:stretch>
            </p:blipFill>
            <p:spPr>
              <a:xfrm>
                <a:off x="10776520" y="604260"/>
                <a:ext cx="36000" cy="36000"/>
              </a:xfrm>
              <a:prstGeom prst="rect">
                <a:avLst/>
              </a:prstGeom>
            </p:spPr>
          </p:pic>
        </mc:Fallback>
      </mc:AlternateContent>
      <p:sp>
        <p:nvSpPr>
          <p:cNvPr id="12" name="Title 1">
            <a:extLst>
              <a:ext uri="{FF2B5EF4-FFF2-40B4-BE49-F238E27FC236}">
                <a16:creationId xmlns:a16="http://schemas.microsoft.com/office/drawing/2014/main" id="{090B17F1-7FA6-45BB-AC70-AF8BD7605AD4}"/>
              </a:ext>
            </a:extLst>
          </p:cNvPr>
          <p:cNvSpPr txBox="1">
            <a:spLocks/>
          </p:cNvSpPr>
          <p:nvPr/>
        </p:nvSpPr>
        <p:spPr>
          <a:xfrm>
            <a:off x="1661545"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How to set up your group</a:t>
            </a:r>
            <a:endParaRPr lang="en-GB" sz="4000" dirty="0"/>
          </a:p>
        </p:txBody>
      </p:sp>
      <p:pic>
        <p:nvPicPr>
          <p:cNvPr id="13" name="Picture 12">
            <a:extLst>
              <a:ext uri="{FF2B5EF4-FFF2-40B4-BE49-F238E27FC236}">
                <a16:creationId xmlns:a16="http://schemas.microsoft.com/office/drawing/2014/main" id="{6B64D3B5-E56D-4BBC-B21A-B5EA8DAC5A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5" name="Title 1">
            <a:extLst>
              <a:ext uri="{FF2B5EF4-FFF2-40B4-BE49-F238E27FC236}">
                <a16:creationId xmlns:a16="http://schemas.microsoft.com/office/drawing/2014/main" id="{FDBDCC12-43AF-41A6-A56B-5E737E4D66DE}"/>
              </a:ext>
            </a:extLst>
          </p:cNvPr>
          <p:cNvSpPr txBox="1">
            <a:spLocks/>
          </p:cNvSpPr>
          <p:nvPr/>
        </p:nvSpPr>
        <p:spPr>
          <a:xfrm>
            <a:off x="613892" y="1423207"/>
            <a:ext cx="6319320" cy="1891287"/>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b="1" dirty="0"/>
              <a:t>Create a group linked to your church’s Facebook page:</a:t>
            </a:r>
            <a:endParaRPr lang="en-GB" sz="2000" dirty="0"/>
          </a:p>
          <a:p>
            <a:pPr marL="342900" indent="-342900">
              <a:lnSpc>
                <a:spcPct val="150000"/>
              </a:lnSpc>
              <a:buFont typeface="Arial" panose="020B0604020202020204" pitchFamily="34" charset="0"/>
              <a:buChar char="•"/>
            </a:pPr>
            <a:r>
              <a:rPr lang="en-GB" sz="2000" dirty="0"/>
              <a:t>Log in to your church’s Facebook page</a:t>
            </a:r>
          </a:p>
          <a:p>
            <a:pPr marL="342900" indent="-342900">
              <a:lnSpc>
                <a:spcPct val="150000"/>
              </a:lnSpc>
              <a:buFont typeface="Arial" panose="020B0604020202020204" pitchFamily="34" charset="0"/>
              <a:buChar char="•"/>
            </a:pPr>
            <a:r>
              <a:rPr lang="en-GB" sz="2000" dirty="0"/>
              <a:t>Select</a:t>
            </a:r>
            <a:r>
              <a:rPr lang="en-GB" sz="2000" b="1" dirty="0"/>
              <a:t> Groups </a:t>
            </a:r>
            <a:r>
              <a:rPr lang="en-GB" sz="2000" dirty="0"/>
              <a:t>from the left hand menu</a:t>
            </a:r>
          </a:p>
          <a:p>
            <a:pPr marL="342900" indent="-342900">
              <a:lnSpc>
                <a:spcPct val="150000"/>
              </a:lnSpc>
              <a:buFont typeface="Arial" panose="020B0604020202020204" pitchFamily="34" charset="0"/>
              <a:buChar char="•"/>
            </a:pPr>
            <a:r>
              <a:rPr lang="en-GB" sz="2000" dirty="0"/>
              <a:t>Click on </a:t>
            </a:r>
            <a:r>
              <a:rPr lang="en-GB" sz="2000" b="1" dirty="0"/>
              <a:t>Create New Group</a:t>
            </a:r>
          </a:p>
        </p:txBody>
      </p:sp>
      <p:pic>
        <p:nvPicPr>
          <p:cNvPr id="3" name="Picture 2">
            <a:extLst>
              <a:ext uri="{FF2B5EF4-FFF2-40B4-BE49-F238E27FC236}">
                <a16:creationId xmlns:a16="http://schemas.microsoft.com/office/drawing/2014/main" id="{24B851DC-1DCE-6921-A00A-E94B83F31905}"/>
              </a:ext>
            </a:extLst>
          </p:cNvPr>
          <p:cNvPicPr>
            <a:picLocks noChangeAspect="1"/>
          </p:cNvPicPr>
          <p:nvPr/>
        </p:nvPicPr>
        <p:blipFill rotWithShape="1">
          <a:blip r:embed="rId6"/>
          <a:srcRect t="8119" r="48168" b="7141"/>
          <a:stretch/>
        </p:blipFill>
        <p:spPr>
          <a:xfrm>
            <a:off x="809273" y="3314494"/>
            <a:ext cx="4484015" cy="2640255"/>
          </a:xfrm>
          <a:prstGeom prst="rect">
            <a:avLst/>
          </a:prstGeom>
        </p:spPr>
      </p:pic>
      <p:pic>
        <p:nvPicPr>
          <p:cNvPr id="8" name="Picture 7">
            <a:extLst>
              <a:ext uri="{FF2B5EF4-FFF2-40B4-BE49-F238E27FC236}">
                <a16:creationId xmlns:a16="http://schemas.microsoft.com/office/drawing/2014/main" id="{2C175576-2FBE-B7E7-1552-9B80CF78E233}"/>
              </a:ext>
            </a:extLst>
          </p:cNvPr>
          <p:cNvPicPr>
            <a:picLocks noChangeAspect="1"/>
          </p:cNvPicPr>
          <p:nvPr/>
        </p:nvPicPr>
        <p:blipFill rotWithShape="1">
          <a:blip r:embed="rId7"/>
          <a:srcRect t="7247" r="87045" b="44794"/>
          <a:stretch/>
        </p:blipFill>
        <p:spPr>
          <a:xfrm>
            <a:off x="5700644" y="1889576"/>
            <a:ext cx="3048879" cy="4065173"/>
          </a:xfrm>
          <a:prstGeom prst="rect">
            <a:avLst/>
          </a:prstGeom>
        </p:spPr>
      </p:pic>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E4B1B307-60CB-4318-98DD-B8B48FBD1112}"/>
                  </a:ext>
                </a:extLst>
              </p14:cNvPr>
              <p14:cNvContentPartPr/>
              <p14:nvPr/>
            </p14:nvContentPartPr>
            <p14:xfrm>
              <a:off x="5409212" y="4241881"/>
              <a:ext cx="3569474" cy="970205"/>
            </p14:xfrm>
          </p:contentPart>
        </mc:Choice>
        <mc:Fallback xmlns="">
          <p:pic>
            <p:nvPicPr>
              <p:cNvPr id="11" name="Ink 10">
                <a:extLst>
                  <a:ext uri="{FF2B5EF4-FFF2-40B4-BE49-F238E27FC236}">
                    <a16:creationId xmlns:a16="http://schemas.microsoft.com/office/drawing/2014/main" id="{E4B1B307-60CB-4318-98DD-B8B48FBD1112}"/>
                  </a:ext>
                </a:extLst>
              </p:cNvPr>
              <p:cNvPicPr/>
              <p:nvPr/>
            </p:nvPicPr>
            <p:blipFill>
              <a:blip r:embed="rId9"/>
              <a:stretch>
                <a:fillRect/>
              </a:stretch>
            </p:blipFill>
            <p:spPr>
              <a:xfrm>
                <a:off x="5391212" y="4223881"/>
                <a:ext cx="3605115" cy="100584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72454E80-FFA4-5692-EC9B-4952BDBB0528}"/>
                  </a:ext>
                </a:extLst>
              </p14:cNvPr>
              <p14:cNvContentPartPr/>
              <p14:nvPr/>
            </p14:nvContentPartPr>
            <p14:xfrm>
              <a:off x="569166" y="4334653"/>
              <a:ext cx="1103610" cy="299968"/>
            </p14:xfrm>
          </p:contentPart>
        </mc:Choice>
        <mc:Fallback xmlns="">
          <p:pic>
            <p:nvPicPr>
              <p:cNvPr id="9" name="Ink 8">
                <a:extLst>
                  <a:ext uri="{FF2B5EF4-FFF2-40B4-BE49-F238E27FC236}">
                    <a16:creationId xmlns:a16="http://schemas.microsoft.com/office/drawing/2014/main" id="{72454E80-FFA4-5692-EC9B-4952BDBB0528}"/>
                  </a:ext>
                </a:extLst>
              </p:cNvPr>
              <p:cNvPicPr/>
              <p:nvPr/>
            </p:nvPicPr>
            <p:blipFill>
              <a:blip r:embed="rId11"/>
              <a:stretch>
                <a:fillRect/>
              </a:stretch>
            </p:blipFill>
            <p:spPr>
              <a:xfrm>
                <a:off x="551168" y="4316669"/>
                <a:ext cx="1139245" cy="335576"/>
              </a:xfrm>
              <a:prstGeom prst="rect">
                <a:avLst/>
              </a:prstGeom>
            </p:spPr>
          </p:pic>
        </mc:Fallback>
      </mc:AlternateContent>
      <p:pic>
        <p:nvPicPr>
          <p:cNvPr id="14" name="Picture 13">
            <a:extLst>
              <a:ext uri="{FF2B5EF4-FFF2-40B4-BE49-F238E27FC236}">
                <a16:creationId xmlns:a16="http://schemas.microsoft.com/office/drawing/2014/main" id="{6C3C5E71-3FD5-5B1F-174A-239812243802}"/>
              </a:ext>
            </a:extLst>
          </p:cNvPr>
          <p:cNvPicPr>
            <a:picLocks noChangeAspect="1"/>
          </p:cNvPicPr>
          <p:nvPr/>
        </p:nvPicPr>
        <p:blipFill rotWithShape="1">
          <a:blip r:embed="rId12"/>
          <a:srcRect t="7037" r="87428" b="52607"/>
          <a:stretch/>
        </p:blipFill>
        <p:spPr>
          <a:xfrm>
            <a:off x="8978686" y="1878271"/>
            <a:ext cx="3055386" cy="3532368"/>
          </a:xfrm>
          <a:prstGeom prst="rect">
            <a:avLst/>
          </a:prstGeom>
        </p:spPr>
      </p:pic>
      <p:sp>
        <p:nvSpPr>
          <p:cNvPr id="16" name="Title 1">
            <a:extLst>
              <a:ext uri="{FF2B5EF4-FFF2-40B4-BE49-F238E27FC236}">
                <a16:creationId xmlns:a16="http://schemas.microsoft.com/office/drawing/2014/main" id="{5A5516FF-82A4-DD22-7392-53897052D863}"/>
              </a:ext>
            </a:extLst>
          </p:cNvPr>
          <p:cNvSpPr txBox="1">
            <a:spLocks/>
          </p:cNvSpPr>
          <p:nvPr/>
        </p:nvSpPr>
        <p:spPr>
          <a:xfrm>
            <a:off x="7959609" y="500524"/>
            <a:ext cx="4148185" cy="1429622"/>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342900" indent="-342900">
              <a:lnSpc>
                <a:spcPct val="150000"/>
              </a:lnSpc>
              <a:buFont typeface="Arial" panose="020B0604020202020204" pitchFamily="34" charset="0"/>
              <a:buChar char="•"/>
            </a:pPr>
            <a:r>
              <a:rPr lang="en-GB" sz="2000" dirty="0"/>
              <a:t>Enter the group name and choose the privacy settings</a:t>
            </a:r>
          </a:p>
          <a:p>
            <a:pPr marL="342900" indent="-342900">
              <a:lnSpc>
                <a:spcPct val="150000"/>
              </a:lnSpc>
              <a:buFont typeface="Arial" panose="020B0604020202020204" pitchFamily="34" charset="0"/>
              <a:buChar char="•"/>
            </a:pPr>
            <a:r>
              <a:rPr lang="en-GB" sz="2000" dirty="0"/>
              <a:t>Click </a:t>
            </a:r>
            <a:r>
              <a:rPr lang="en-GB" sz="2000" b="1" dirty="0"/>
              <a:t>Create</a:t>
            </a:r>
          </a:p>
        </p:txBody>
      </p:sp>
    </p:spTree>
    <p:extLst>
      <p:ext uri="{BB962C8B-B14F-4D97-AF65-F5344CB8AC3E}">
        <p14:creationId xmlns:p14="http://schemas.microsoft.com/office/powerpoint/2010/main" val="419350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876F0-19A5-4B64-B6D5-A3705086660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616709" y="1834801"/>
            <a:ext cx="7229523" cy="0"/>
          </a:xfrm>
          <a:prstGeom prst="rect">
            <a:avLst/>
          </a:prstGeom>
        </p:spPr>
      </p:pic>
      <p:sp>
        <p:nvSpPr>
          <p:cNvPr id="4" name="Title 1">
            <a:extLst>
              <a:ext uri="{FF2B5EF4-FFF2-40B4-BE49-F238E27FC236}">
                <a16:creationId xmlns:a16="http://schemas.microsoft.com/office/drawing/2014/main" id="{FB77D249-55C4-4FCE-B01E-C90A97398785}"/>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Choosing the right settings</a:t>
            </a:r>
            <a:endParaRPr lang="en-GB" sz="4000" dirty="0"/>
          </a:p>
        </p:txBody>
      </p:sp>
      <p:pic>
        <p:nvPicPr>
          <p:cNvPr id="7" name="Picture 6">
            <a:extLst>
              <a:ext uri="{FF2B5EF4-FFF2-40B4-BE49-F238E27FC236}">
                <a16:creationId xmlns:a16="http://schemas.microsoft.com/office/drawing/2014/main" id="{49DD58A8-EDE1-46F1-80D7-65E381CDA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8" name="Title 1">
            <a:extLst>
              <a:ext uri="{FF2B5EF4-FFF2-40B4-BE49-F238E27FC236}">
                <a16:creationId xmlns:a16="http://schemas.microsoft.com/office/drawing/2014/main" id="{7F24E3C3-D135-42F2-8F87-05E666F99863}"/>
              </a:ext>
            </a:extLst>
          </p:cNvPr>
          <p:cNvSpPr txBox="1">
            <a:spLocks/>
          </p:cNvSpPr>
          <p:nvPr/>
        </p:nvSpPr>
        <p:spPr>
          <a:xfrm>
            <a:off x="1648666" y="1439267"/>
            <a:ext cx="9751198" cy="3276282"/>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dirty="0"/>
              <a:t>Go to your group then click on </a:t>
            </a:r>
            <a:r>
              <a:rPr lang="en-GB" sz="2000" b="1" dirty="0"/>
              <a:t>Group</a:t>
            </a:r>
            <a:r>
              <a:rPr lang="en-GB" sz="2000" dirty="0"/>
              <a:t> </a:t>
            </a:r>
            <a:r>
              <a:rPr lang="en-GB" sz="2000" b="1" dirty="0"/>
              <a:t>settings </a:t>
            </a:r>
            <a:r>
              <a:rPr lang="en-GB" sz="2000" dirty="0"/>
              <a:t>in left hand menu</a:t>
            </a:r>
          </a:p>
          <a:p>
            <a:pPr marL="342900" indent="-342900">
              <a:lnSpc>
                <a:spcPct val="150000"/>
              </a:lnSpc>
              <a:buFont typeface="Arial" panose="020B0604020202020204" pitchFamily="34" charset="0"/>
              <a:buChar char="•"/>
            </a:pPr>
            <a:r>
              <a:rPr lang="en-GB" sz="2000" dirty="0"/>
              <a:t>Change the name of your group</a:t>
            </a:r>
          </a:p>
          <a:p>
            <a:pPr marL="342900" indent="-342900">
              <a:lnSpc>
                <a:spcPct val="150000"/>
              </a:lnSpc>
              <a:buFont typeface="Arial" panose="020B0604020202020204" pitchFamily="34" charset="0"/>
              <a:buChar char="•"/>
            </a:pPr>
            <a:r>
              <a:rPr lang="en-GB" sz="2000" dirty="0"/>
              <a:t>Add a description and define who the group is for</a:t>
            </a:r>
          </a:p>
          <a:p>
            <a:pPr marL="342900" indent="-342900">
              <a:lnSpc>
                <a:spcPct val="150000"/>
              </a:lnSpc>
              <a:buFont typeface="Arial" panose="020B0604020202020204" pitchFamily="34" charset="0"/>
              <a:buChar char="•"/>
            </a:pPr>
            <a:r>
              <a:rPr lang="en-GB" sz="2000" dirty="0"/>
              <a:t>Location – show that you are local</a:t>
            </a:r>
          </a:p>
          <a:p>
            <a:pPr marL="342900" indent="-342900">
              <a:lnSpc>
                <a:spcPct val="150000"/>
              </a:lnSpc>
              <a:buFont typeface="Arial" panose="020B0604020202020204" pitchFamily="34" charset="0"/>
              <a:buChar char="•"/>
            </a:pPr>
            <a:r>
              <a:rPr lang="en-GB" sz="2000" dirty="0"/>
              <a:t>Customise your group’s web address</a:t>
            </a:r>
          </a:p>
          <a:p>
            <a:pPr marL="342900" indent="-342900">
              <a:lnSpc>
                <a:spcPct val="150000"/>
              </a:lnSpc>
              <a:buFont typeface="Arial" panose="020B0604020202020204" pitchFamily="34" charset="0"/>
              <a:buChar char="•"/>
            </a:pPr>
            <a:r>
              <a:rPr lang="en-GB" sz="2000" dirty="0"/>
              <a:t>Set how people can join the group and who can approve requests</a:t>
            </a:r>
          </a:p>
          <a:p>
            <a:pPr marL="342900" indent="-342900">
              <a:lnSpc>
                <a:spcPct val="150000"/>
              </a:lnSpc>
              <a:buFont typeface="Arial" panose="020B0604020202020204" pitchFamily="34" charset="0"/>
              <a:buChar char="•"/>
            </a:pPr>
            <a:r>
              <a:rPr lang="en-GB" sz="2000" dirty="0"/>
              <a:t>Decide who can post to the group</a:t>
            </a:r>
          </a:p>
        </p:txBody>
      </p:sp>
    </p:spTree>
    <p:extLst>
      <p:ext uri="{BB962C8B-B14F-4D97-AF65-F5344CB8AC3E}">
        <p14:creationId xmlns:p14="http://schemas.microsoft.com/office/powerpoint/2010/main" val="274345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1" name="Ink 70">
                <a:extLst>
                  <a:ext uri="{FF2B5EF4-FFF2-40B4-BE49-F238E27FC236}">
                    <a16:creationId xmlns:a16="http://schemas.microsoft.com/office/drawing/2014/main" id="{C2AEC97D-D5F3-46A7-BF75-C428D5F46038}"/>
                  </a:ext>
                </a:extLst>
              </p14:cNvPr>
              <p14:cNvContentPartPr/>
              <p14:nvPr/>
            </p14:nvContentPartPr>
            <p14:xfrm>
              <a:off x="3161725" y="4622920"/>
              <a:ext cx="2138" cy="16346"/>
            </p14:xfrm>
          </p:contentPart>
        </mc:Choice>
        <mc:Fallback xmlns="">
          <p:pic>
            <p:nvPicPr>
              <p:cNvPr id="71" name="Ink 70">
                <a:extLst>
                  <a:ext uri="{FF2B5EF4-FFF2-40B4-BE49-F238E27FC236}">
                    <a16:creationId xmlns:a16="http://schemas.microsoft.com/office/drawing/2014/main" id="{C2AEC97D-D5F3-46A7-BF75-C428D5F46038}"/>
                  </a:ext>
                </a:extLst>
              </p:cNvPr>
              <p:cNvPicPr/>
              <p:nvPr/>
            </p:nvPicPr>
            <p:blipFill>
              <a:blip r:embed="rId30"/>
              <a:stretch>
                <a:fillRect/>
              </a:stretch>
            </p:blipFill>
            <p:spPr>
              <a:xfrm>
                <a:off x="3143908" y="4605508"/>
                <a:ext cx="37415" cy="51525"/>
              </a:xfrm>
              <a:prstGeom prst="rect">
                <a:avLst/>
              </a:prstGeom>
            </p:spPr>
          </p:pic>
        </mc:Fallback>
      </mc:AlternateContent>
      <p:sp>
        <p:nvSpPr>
          <p:cNvPr id="27" name="Title 1">
            <a:extLst>
              <a:ext uri="{FF2B5EF4-FFF2-40B4-BE49-F238E27FC236}">
                <a16:creationId xmlns:a16="http://schemas.microsoft.com/office/drawing/2014/main" id="{1AE7F72E-8089-4AAC-8F06-F3D0D7D299A2}"/>
              </a:ext>
            </a:extLst>
          </p:cNvPr>
          <p:cNvSpPr txBox="1">
            <a:spLocks/>
          </p:cNvSpPr>
          <p:nvPr/>
        </p:nvSpPr>
        <p:spPr>
          <a:xfrm>
            <a:off x="1634043" y="379382"/>
            <a:ext cx="8239630"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Add other admins or moderators</a:t>
            </a:r>
            <a:endParaRPr lang="en-GB" sz="4000" dirty="0"/>
          </a:p>
        </p:txBody>
      </p:sp>
      <p:pic>
        <p:nvPicPr>
          <p:cNvPr id="18" name="Picture 17">
            <a:extLst>
              <a:ext uri="{FF2B5EF4-FFF2-40B4-BE49-F238E27FC236}">
                <a16:creationId xmlns:a16="http://schemas.microsoft.com/office/drawing/2014/main" id="{CB29BBBA-58E0-418A-9F34-428402F389F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20" name="Title 1">
            <a:extLst>
              <a:ext uri="{FF2B5EF4-FFF2-40B4-BE49-F238E27FC236}">
                <a16:creationId xmlns:a16="http://schemas.microsoft.com/office/drawing/2014/main" id="{BB413044-325C-457B-848D-244E8AEDA843}"/>
              </a:ext>
            </a:extLst>
          </p:cNvPr>
          <p:cNvSpPr txBox="1">
            <a:spLocks/>
          </p:cNvSpPr>
          <p:nvPr/>
        </p:nvSpPr>
        <p:spPr>
          <a:xfrm>
            <a:off x="345838" y="1340986"/>
            <a:ext cx="10163322" cy="37335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dirty="0"/>
              <a:t>Moderators do not have to be admins of the linked Facebook Page</a:t>
            </a:r>
          </a:p>
          <a:p>
            <a:pPr>
              <a:lnSpc>
                <a:spcPct val="150000"/>
              </a:lnSpc>
            </a:pPr>
            <a:r>
              <a:rPr lang="en-GB" sz="2000" b="1" dirty="0"/>
              <a:t>Add moderators by:</a:t>
            </a:r>
          </a:p>
          <a:p>
            <a:pPr marL="342900" indent="-342900">
              <a:lnSpc>
                <a:spcPct val="150000"/>
              </a:lnSpc>
              <a:buFont typeface="Arial" panose="020B0604020202020204" pitchFamily="34" charset="0"/>
              <a:buChar char="•"/>
            </a:pPr>
            <a:r>
              <a:rPr lang="en-GB" sz="2000" dirty="0"/>
              <a:t>Go to </a:t>
            </a:r>
            <a:r>
              <a:rPr lang="en-GB" sz="2000" b="1" dirty="0"/>
              <a:t>Members</a:t>
            </a:r>
            <a:r>
              <a:rPr lang="en-GB" sz="2000" dirty="0"/>
              <a:t> tab</a:t>
            </a:r>
          </a:p>
          <a:p>
            <a:pPr marL="342900" indent="-342900">
              <a:lnSpc>
                <a:spcPct val="150000"/>
              </a:lnSpc>
              <a:buFont typeface="Arial" panose="020B0604020202020204" pitchFamily="34" charset="0"/>
              <a:buChar char="•"/>
            </a:pPr>
            <a:r>
              <a:rPr lang="en-GB" sz="2000" dirty="0"/>
              <a:t>Click on </a:t>
            </a:r>
            <a:r>
              <a:rPr lang="en-GB" sz="2000" b="1" dirty="0"/>
              <a:t>three dots </a:t>
            </a:r>
            <a:r>
              <a:rPr lang="en-GB" sz="2000" dirty="0"/>
              <a:t>beside the members name</a:t>
            </a:r>
          </a:p>
          <a:p>
            <a:pPr marL="342900" indent="-342900">
              <a:lnSpc>
                <a:spcPct val="150000"/>
              </a:lnSpc>
              <a:buFont typeface="Arial" panose="020B0604020202020204" pitchFamily="34" charset="0"/>
              <a:buChar char="•"/>
            </a:pPr>
            <a:r>
              <a:rPr lang="en-GB" sz="2000" dirty="0"/>
              <a:t>Select </a:t>
            </a:r>
            <a:r>
              <a:rPr lang="en-GB" sz="2000" b="1" dirty="0"/>
              <a:t>Invite as admin</a:t>
            </a:r>
            <a:r>
              <a:rPr lang="en-GB" sz="2000" dirty="0"/>
              <a:t> or </a:t>
            </a:r>
            <a:r>
              <a:rPr lang="en-GB" sz="2000" b="1" dirty="0"/>
              <a:t>Moderator</a:t>
            </a:r>
          </a:p>
          <a:p>
            <a:pPr marL="342900" indent="-342900">
              <a:lnSpc>
                <a:spcPct val="150000"/>
              </a:lnSpc>
              <a:buFont typeface="Arial" panose="020B0604020202020204" pitchFamily="34" charset="0"/>
              <a:buChar char="•"/>
            </a:pPr>
            <a:r>
              <a:rPr lang="en-GB" sz="2000" b="1" dirty="0"/>
              <a:t>Admins = </a:t>
            </a:r>
            <a:r>
              <a:rPr lang="en-GB" sz="2000" dirty="0"/>
              <a:t>Edit the settings of the group, </a:t>
            </a:r>
          </a:p>
          <a:p>
            <a:pPr>
              <a:lnSpc>
                <a:spcPct val="150000"/>
              </a:lnSpc>
            </a:pPr>
            <a:r>
              <a:rPr lang="en-GB" sz="2000" dirty="0"/>
              <a:t>moderate posts and members</a:t>
            </a:r>
          </a:p>
          <a:p>
            <a:pPr marL="342900" indent="-342900">
              <a:lnSpc>
                <a:spcPct val="150000"/>
              </a:lnSpc>
              <a:buFont typeface="Arial" panose="020B0604020202020204" pitchFamily="34" charset="0"/>
              <a:buChar char="•"/>
            </a:pPr>
            <a:r>
              <a:rPr lang="en-GB" sz="2000" b="1" dirty="0"/>
              <a:t>Moderator = </a:t>
            </a:r>
            <a:r>
              <a:rPr lang="en-GB" sz="2000" dirty="0"/>
              <a:t>Moderate posts and members</a:t>
            </a:r>
          </a:p>
        </p:txBody>
      </p:sp>
      <p:pic>
        <p:nvPicPr>
          <p:cNvPr id="3" name="Picture 2">
            <a:extLst>
              <a:ext uri="{FF2B5EF4-FFF2-40B4-BE49-F238E27FC236}">
                <a16:creationId xmlns:a16="http://schemas.microsoft.com/office/drawing/2014/main" id="{AB3348FA-36CC-4675-B6FB-7636FBD20675}"/>
              </a:ext>
            </a:extLst>
          </p:cNvPr>
          <p:cNvPicPr>
            <a:picLocks noChangeAspect="1"/>
          </p:cNvPicPr>
          <p:nvPr/>
        </p:nvPicPr>
        <p:blipFill>
          <a:blip r:embed="rId32"/>
          <a:stretch>
            <a:fillRect/>
          </a:stretch>
        </p:blipFill>
        <p:spPr>
          <a:xfrm>
            <a:off x="7192851" y="2045645"/>
            <a:ext cx="4653311" cy="2432002"/>
          </a:xfrm>
          <a:prstGeom prst="rect">
            <a:avLst/>
          </a:prstGeom>
        </p:spPr>
      </p:pic>
      <p:pic>
        <p:nvPicPr>
          <p:cNvPr id="4" name="Picture 3">
            <a:extLst>
              <a:ext uri="{FF2B5EF4-FFF2-40B4-BE49-F238E27FC236}">
                <a16:creationId xmlns:a16="http://schemas.microsoft.com/office/drawing/2014/main" id="{E8C12FF7-D79E-A250-7563-A90439FB3009}"/>
              </a:ext>
            </a:extLst>
          </p:cNvPr>
          <p:cNvPicPr>
            <a:picLocks noChangeAspect="1"/>
          </p:cNvPicPr>
          <p:nvPr/>
        </p:nvPicPr>
        <p:blipFill rotWithShape="1">
          <a:blip r:embed="rId33"/>
          <a:srcRect l="13403" t="27165" r="64924" b="17448"/>
          <a:stretch/>
        </p:blipFill>
        <p:spPr>
          <a:xfrm>
            <a:off x="5338829" y="3256967"/>
            <a:ext cx="2971760" cy="2735144"/>
          </a:xfrm>
          <a:prstGeom prst="rect">
            <a:avLst/>
          </a:prstGeom>
        </p:spPr>
      </p:pic>
      <p:sp>
        <p:nvSpPr>
          <p:cNvPr id="7" name="Rectangle 6">
            <a:extLst>
              <a:ext uri="{FF2B5EF4-FFF2-40B4-BE49-F238E27FC236}">
                <a16:creationId xmlns:a16="http://schemas.microsoft.com/office/drawing/2014/main" id="{EA6A555B-99ED-0D7F-0AC6-5441C7630DD5}"/>
              </a:ext>
            </a:extLst>
          </p:cNvPr>
          <p:cNvSpPr/>
          <p:nvPr/>
        </p:nvSpPr>
        <p:spPr>
          <a:xfrm>
            <a:off x="5338829" y="5680364"/>
            <a:ext cx="1015789" cy="406400"/>
          </a:xfrm>
          <a:prstGeom prst="rect">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8190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1" name="Ink 70">
                <a:extLst>
                  <a:ext uri="{FF2B5EF4-FFF2-40B4-BE49-F238E27FC236}">
                    <a16:creationId xmlns:a16="http://schemas.microsoft.com/office/drawing/2014/main" id="{C2AEC97D-D5F3-46A7-BF75-C428D5F46038}"/>
                  </a:ext>
                </a:extLst>
              </p14:cNvPr>
              <p14:cNvContentPartPr/>
              <p14:nvPr/>
            </p14:nvContentPartPr>
            <p14:xfrm>
              <a:off x="3161725" y="4622920"/>
              <a:ext cx="2138" cy="16346"/>
            </p14:xfrm>
          </p:contentPart>
        </mc:Choice>
        <mc:Fallback xmlns="">
          <p:pic>
            <p:nvPicPr>
              <p:cNvPr id="71" name="Ink 70">
                <a:extLst>
                  <a:ext uri="{FF2B5EF4-FFF2-40B4-BE49-F238E27FC236}">
                    <a16:creationId xmlns:a16="http://schemas.microsoft.com/office/drawing/2014/main" id="{C2AEC97D-D5F3-46A7-BF75-C428D5F46038}"/>
                  </a:ext>
                </a:extLst>
              </p:cNvPr>
              <p:cNvPicPr/>
              <p:nvPr/>
            </p:nvPicPr>
            <p:blipFill>
              <a:blip r:embed="rId30"/>
              <a:stretch>
                <a:fillRect/>
              </a:stretch>
            </p:blipFill>
            <p:spPr>
              <a:xfrm>
                <a:off x="3143908" y="4605508"/>
                <a:ext cx="37415" cy="51525"/>
              </a:xfrm>
              <a:prstGeom prst="rect">
                <a:avLst/>
              </a:prstGeom>
            </p:spPr>
          </p:pic>
        </mc:Fallback>
      </mc:AlternateContent>
      <p:sp>
        <p:nvSpPr>
          <p:cNvPr id="27" name="Title 1">
            <a:extLst>
              <a:ext uri="{FF2B5EF4-FFF2-40B4-BE49-F238E27FC236}">
                <a16:creationId xmlns:a16="http://schemas.microsoft.com/office/drawing/2014/main" id="{1AE7F72E-8089-4AAC-8F06-F3D0D7D299A2}"/>
              </a:ext>
            </a:extLst>
          </p:cNvPr>
          <p:cNvSpPr txBox="1">
            <a:spLocks/>
          </p:cNvSpPr>
          <p:nvPr/>
        </p:nvSpPr>
        <p:spPr>
          <a:xfrm>
            <a:off x="1634043" y="516966"/>
            <a:ext cx="10504295"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Guides can help plan bible studies and courses</a:t>
            </a:r>
            <a:endParaRPr lang="en-GB" sz="4000" dirty="0"/>
          </a:p>
        </p:txBody>
      </p:sp>
      <p:pic>
        <p:nvPicPr>
          <p:cNvPr id="18" name="Picture 17">
            <a:extLst>
              <a:ext uri="{FF2B5EF4-FFF2-40B4-BE49-F238E27FC236}">
                <a16:creationId xmlns:a16="http://schemas.microsoft.com/office/drawing/2014/main" id="{CB29BBBA-58E0-418A-9F34-428402F389F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0" name="Title 1">
            <a:extLst>
              <a:ext uri="{FF2B5EF4-FFF2-40B4-BE49-F238E27FC236}">
                <a16:creationId xmlns:a16="http://schemas.microsoft.com/office/drawing/2014/main" id="{CAA0ECB0-C967-448D-A4AF-D5C9793B999E}"/>
              </a:ext>
            </a:extLst>
          </p:cNvPr>
          <p:cNvSpPr txBox="1">
            <a:spLocks/>
          </p:cNvSpPr>
          <p:nvPr/>
        </p:nvSpPr>
        <p:spPr>
          <a:xfrm>
            <a:off x="738644" y="1362436"/>
            <a:ext cx="5307987" cy="963597"/>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dirty="0"/>
              <a:t>1. Enable </a:t>
            </a:r>
            <a:r>
              <a:rPr lang="en-GB" sz="2000" b="1" dirty="0"/>
              <a:t>Guides</a:t>
            </a:r>
            <a:r>
              <a:rPr lang="en-GB" sz="2000" dirty="0"/>
              <a:t> in </a:t>
            </a:r>
            <a:r>
              <a:rPr lang="en-GB" sz="2000" b="1" dirty="0"/>
              <a:t>Add features</a:t>
            </a:r>
            <a:r>
              <a:rPr lang="en-GB" sz="2000" dirty="0"/>
              <a:t>, scrolling down to </a:t>
            </a:r>
            <a:r>
              <a:rPr lang="en-GB" sz="2000" b="1" dirty="0"/>
              <a:t>Other features</a:t>
            </a:r>
            <a:r>
              <a:rPr lang="en-GB" sz="2000" dirty="0"/>
              <a:t>, and clicking </a:t>
            </a:r>
            <a:r>
              <a:rPr lang="en-GB" sz="2000" b="1" dirty="0"/>
              <a:t>Add </a:t>
            </a:r>
            <a:r>
              <a:rPr lang="en-GB" sz="2000" dirty="0"/>
              <a:t>beside guides</a:t>
            </a:r>
          </a:p>
        </p:txBody>
      </p:sp>
      <p:sp>
        <p:nvSpPr>
          <p:cNvPr id="6" name="Rectangle 5">
            <a:extLst>
              <a:ext uri="{FF2B5EF4-FFF2-40B4-BE49-F238E27FC236}">
                <a16:creationId xmlns:a16="http://schemas.microsoft.com/office/drawing/2014/main" id="{B9994388-DD45-44D7-B1B4-8BFA87A44A2B}"/>
              </a:ext>
            </a:extLst>
          </p:cNvPr>
          <p:cNvSpPr/>
          <p:nvPr/>
        </p:nvSpPr>
        <p:spPr>
          <a:xfrm>
            <a:off x="6297769" y="1362436"/>
            <a:ext cx="5840569" cy="501932"/>
          </a:xfrm>
          <a:prstGeom prst="rect">
            <a:avLst/>
          </a:prstGeom>
        </p:spPr>
        <p:txBody>
          <a:bodyPr wrap="square">
            <a:spAutoFit/>
          </a:bodyPr>
          <a:lstStyle/>
          <a:p>
            <a:pPr>
              <a:lnSpc>
                <a:spcPct val="150000"/>
              </a:lnSpc>
            </a:pPr>
            <a:r>
              <a:rPr lang="en-GB" sz="2000" dirty="0"/>
              <a:t>2. Go to </a:t>
            </a:r>
            <a:r>
              <a:rPr lang="en-GB" sz="2000" b="1" dirty="0"/>
              <a:t>Guides</a:t>
            </a:r>
            <a:r>
              <a:rPr lang="en-GB" sz="2000" dirty="0"/>
              <a:t> in the top menu to create and view</a:t>
            </a:r>
          </a:p>
        </p:txBody>
      </p:sp>
      <p:sp>
        <p:nvSpPr>
          <p:cNvPr id="9" name="Rectangle 8">
            <a:extLst>
              <a:ext uri="{FF2B5EF4-FFF2-40B4-BE49-F238E27FC236}">
                <a16:creationId xmlns:a16="http://schemas.microsoft.com/office/drawing/2014/main" id="{FDFBD801-5714-4E4D-85B0-2A58C2D02FB1}"/>
              </a:ext>
            </a:extLst>
          </p:cNvPr>
          <p:cNvSpPr/>
          <p:nvPr/>
        </p:nvSpPr>
        <p:spPr>
          <a:xfrm>
            <a:off x="6979174" y="4879628"/>
            <a:ext cx="5100034" cy="963597"/>
          </a:xfrm>
          <a:prstGeom prst="rect">
            <a:avLst/>
          </a:prstGeom>
        </p:spPr>
        <p:txBody>
          <a:bodyPr wrap="square">
            <a:spAutoFit/>
          </a:bodyPr>
          <a:lstStyle/>
          <a:p>
            <a:pPr>
              <a:lnSpc>
                <a:spcPct val="150000"/>
              </a:lnSpc>
            </a:pPr>
            <a:r>
              <a:rPr lang="en-GB" sz="2000" dirty="0"/>
              <a:t>Useful for organising a bible study, course or kids weekly activities</a:t>
            </a:r>
          </a:p>
        </p:txBody>
      </p:sp>
      <p:pic>
        <p:nvPicPr>
          <p:cNvPr id="4" name="Picture 3">
            <a:extLst>
              <a:ext uri="{FF2B5EF4-FFF2-40B4-BE49-F238E27FC236}">
                <a16:creationId xmlns:a16="http://schemas.microsoft.com/office/drawing/2014/main" id="{3B3FBE66-50CD-8D94-D971-350621405032}"/>
              </a:ext>
            </a:extLst>
          </p:cNvPr>
          <p:cNvPicPr>
            <a:picLocks noChangeAspect="1"/>
          </p:cNvPicPr>
          <p:nvPr/>
        </p:nvPicPr>
        <p:blipFill rotWithShape="1">
          <a:blip r:embed="rId32"/>
          <a:srcRect t="6517" r="87038" b="37727"/>
          <a:stretch/>
        </p:blipFill>
        <p:spPr>
          <a:xfrm>
            <a:off x="471197" y="2326031"/>
            <a:ext cx="2325691" cy="3602801"/>
          </a:xfrm>
          <a:prstGeom prst="rect">
            <a:avLst/>
          </a:prstGeom>
        </p:spPr>
      </p:pic>
      <p:pic>
        <p:nvPicPr>
          <p:cNvPr id="8" name="Picture 7">
            <a:extLst>
              <a:ext uri="{FF2B5EF4-FFF2-40B4-BE49-F238E27FC236}">
                <a16:creationId xmlns:a16="http://schemas.microsoft.com/office/drawing/2014/main" id="{EE0E43A4-8421-280C-642D-756B61D72B00}"/>
              </a:ext>
            </a:extLst>
          </p:cNvPr>
          <p:cNvPicPr>
            <a:picLocks noChangeAspect="1"/>
          </p:cNvPicPr>
          <p:nvPr/>
        </p:nvPicPr>
        <p:blipFill rotWithShape="1">
          <a:blip r:embed="rId33"/>
          <a:srcRect l="15152" t="22811" r="51061" b="5669"/>
          <a:stretch/>
        </p:blipFill>
        <p:spPr>
          <a:xfrm>
            <a:off x="2796888" y="2673470"/>
            <a:ext cx="3814509" cy="2907922"/>
          </a:xfrm>
          <a:prstGeom prst="rect">
            <a:avLst/>
          </a:prstGeom>
        </p:spPr>
      </p:pic>
      <p:pic>
        <p:nvPicPr>
          <p:cNvPr id="12" name="Picture 11">
            <a:extLst>
              <a:ext uri="{FF2B5EF4-FFF2-40B4-BE49-F238E27FC236}">
                <a16:creationId xmlns:a16="http://schemas.microsoft.com/office/drawing/2014/main" id="{A300632C-9F57-C73B-8A67-644956B27E34}"/>
              </a:ext>
            </a:extLst>
          </p:cNvPr>
          <p:cNvPicPr>
            <a:picLocks noChangeAspect="1"/>
          </p:cNvPicPr>
          <p:nvPr/>
        </p:nvPicPr>
        <p:blipFill rotWithShape="1">
          <a:blip r:embed="rId34"/>
          <a:srcRect l="13403" t="12716" r="48345" b="5235"/>
          <a:stretch/>
        </p:blipFill>
        <p:spPr>
          <a:xfrm>
            <a:off x="6976234" y="1830675"/>
            <a:ext cx="4137974" cy="3196650"/>
          </a:xfrm>
          <a:prstGeom prst="rect">
            <a:avLst/>
          </a:prstGeom>
        </p:spPr>
      </p:pic>
      <mc:AlternateContent xmlns:mc="http://schemas.openxmlformats.org/markup-compatibility/2006" xmlns:p14="http://schemas.microsoft.com/office/powerpoint/2010/main">
        <mc:Choice Requires="p14">
          <p:contentPart p14:bwMode="auto" r:id="rId35">
            <p14:nvContentPartPr>
              <p14:cNvPr id="13" name="Ink 12">
                <a:extLst>
                  <a:ext uri="{FF2B5EF4-FFF2-40B4-BE49-F238E27FC236}">
                    <a16:creationId xmlns:a16="http://schemas.microsoft.com/office/drawing/2014/main" id="{704A9879-A10D-8BDC-CE27-ADDF64DFCEC3}"/>
                  </a:ext>
                </a:extLst>
              </p14:cNvPr>
              <p14:cNvContentPartPr/>
              <p14:nvPr/>
            </p14:nvContentPartPr>
            <p14:xfrm>
              <a:off x="44721" y="5301674"/>
              <a:ext cx="2680007" cy="728442"/>
            </p14:xfrm>
          </p:contentPart>
        </mc:Choice>
        <mc:Fallback xmlns="">
          <p:pic>
            <p:nvPicPr>
              <p:cNvPr id="13" name="Ink 12">
                <a:extLst>
                  <a:ext uri="{FF2B5EF4-FFF2-40B4-BE49-F238E27FC236}">
                    <a16:creationId xmlns:a16="http://schemas.microsoft.com/office/drawing/2014/main" id="{704A9879-A10D-8BDC-CE27-ADDF64DFCEC3}"/>
                  </a:ext>
                </a:extLst>
              </p:cNvPr>
              <p:cNvPicPr/>
              <p:nvPr/>
            </p:nvPicPr>
            <p:blipFill>
              <a:blip r:embed="rId36"/>
              <a:stretch>
                <a:fillRect/>
              </a:stretch>
            </p:blipFill>
            <p:spPr>
              <a:xfrm>
                <a:off x="26722" y="5283679"/>
                <a:ext cx="2715644" cy="76407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4" name="Ink 13">
                <a:extLst>
                  <a:ext uri="{FF2B5EF4-FFF2-40B4-BE49-F238E27FC236}">
                    <a16:creationId xmlns:a16="http://schemas.microsoft.com/office/drawing/2014/main" id="{C9750203-6178-7CCD-E6F6-2EE3F7CF0A84}"/>
                  </a:ext>
                </a:extLst>
              </p14:cNvPr>
              <p14:cNvContentPartPr/>
              <p14:nvPr/>
            </p14:nvContentPartPr>
            <p14:xfrm>
              <a:off x="5810358" y="5255491"/>
              <a:ext cx="1011766" cy="275004"/>
            </p14:xfrm>
          </p:contentPart>
        </mc:Choice>
        <mc:Fallback xmlns="">
          <p:pic>
            <p:nvPicPr>
              <p:cNvPr id="14" name="Ink 13">
                <a:extLst>
                  <a:ext uri="{FF2B5EF4-FFF2-40B4-BE49-F238E27FC236}">
                    <a16:creationId xmlns:a16="http://schemas.microsoft.com/office/drawing/2014/main" id="{C9750203-6178-7CCD-E6F6-2EE3F7CF0A84}"/>
                  </a:ext>
                </a:extLst>
              </p:cNvPr>
              <p:cNvPicPr/>
              <p:nvPr/>
            </p:nvPicPr>
            <p:blipFill>
              <a:blip r:embed="rId38"/>
              <a:stretch>
                <a:fillRect/>
              </a:stretch>
            </p:blipFill>
            <p:spPr>
              <a:xfrm>
                <a:off x="5792361" y="5237517"/>
                <a:ext cx="1047399" cy="31059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 name="Ink 14">
                <a:extLst>
                  <a:ext uri="{FF2B5EF4-FFF2-40B4-BE49-F238E27FC236}">
                    <a16:creationId xmlns:a16="http://schemas.microsoft.com/office/drawing/2014/main" id="{655A4E12-55A2-EE57-9D0A-B95C43B9C8D4}"/>
                  </a:ext>
                </a:extLst>
              </p14:cNvPr>
              <p14:cNvContentPartPr/>
              <p14:nvPr/>
            </p14:nvContentPartPr>
            <p14:xfrm>
              <a:off x="7126753" y="3599313"/>
              <a:ext cx="828493" cy="225189"/>
            </p14:xfrm>
          </p:contentPart>
        </mc:Choice>
        <mc:Fallback xmlns="">
          <p:pic>
            <p:nvPicPr>
              <p:cNvPr id="15" name="Ink 14">
                <a:extLst>
                  <a:ext uri="{FF2B5EF4-FFF2-40B4-BE49-F238E27FC236}">
                    <a16:creationId xmlns:a16="http://schemas.microsoft.com/office/drawing/2014/main" id="{655A4E12-55A2-EE57-9D0A-B95C43B9C8D4}"/>
                  </a:ext>
                </a:extLst>
              </p:cNvPr>
              <p:cNvPicPr/>
              <p:nvPr/>
            </p:nvPicPr>
            <p:blipFill>
              <a:blip r:embed="rId40"/>
              <a:stretch>
                <a:fillRect/>
              </a:stretch>
            </p:blipFill>
            <p:spPr>
              <a:xfrm>
                <a:off x="7108758" y="3581327"/>
                <a:ext cx="864123" cy="260802"/>
              </a:xfrm>
              <a:prstGeom prst="rect">
                <a:avLst/>
              </a:prstGeom>
            </p:spPr>
          </p:pic>
        </mc:Fallback>
      </mc:AlternateContent>
    </p:spTree>
    <p:extLst>
      <p:ext uri="{BB962C8B-B14F-4D97-AF65-F5344CB8AC3E}">
        <p14:creationId xmlns:p14="http://schemas.microsoft.com/office/powerpoint/2010/main" val="14180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1" name="Ink 70">
                <a:extLst>
                  <a:ext uri="{FF2B5EF4-FFF2-40B4-BE49-F238E27FC236}">
                    <a16:creationId xmlns:a16="http://schemas.microsoft.com/office/drawing/2014/main" id="{C2AEC97D-D5F3-46A7-BF75-C428D5F46038}"/>
                  </a:ext>
                </a:extLst>
              </p14:cNvPr>
              <p14:cNvContentPartPr/>
              <p14:nvPr/>
            </p14:nvContentPartPr>
            <p14:xfrm>
              <a:off x="3161725" y="4622920"/>
              <a:ext cx="2138" cy="16346"/>
            </p14:xfrm>
          </p:contentPart>
        </mc:Choice>
        <mc:Fallback xmlns="">
          <p:pic>
            <p:nvPicPr>
              <p:cNvPr id="71" name="Ink 70">
                <a:extLst>
                  <a:ext uri="{FF2B5EF4-FFF2-40B4-BE49-F238E27FC236}">
                    <a16:creationId xmlns:a16="http://schemas.microsoft.com/office/drawing/2014/main" id="{C2AEC97D-D5F3-46A7-BF75-C428D5F46038}"/>
                  </a:ext>
                </a:extLst>
              </p:cNvPr>
              <p:cNvPicPr/>
              <p:nvPr/>
            </p:nvPicPr>
            <p:blipFill>
              <a:blip r:embed="rId30"/>
              <a:stretch>
                <a:fillRect/>
              </a:stretch>
            </p:blipFill>
            <p:spPr>
              <a:xfrm>
                <a:off x="3143908" y="4605508"/>
                <a:ext cx="37415" cy="51525"/>
              </a:xfrm>
              <a:prstGeom prst="rect">
                <a:avLst/>
              </a:prstGeom>
            </p:spPr>
          </p:pic>
        </mc:Fallback>
      </mc:AlternateContent>
      <p:sp>
        <p:nvSpPr>
          <p:cNvPr id="27" name="Title 1">
            <a:extLst>
              <a:ext uri="{FF2B5EF4-FFF2-40B4-BE49-F238E27FC236}">
                <a16:creationId xmlns:a16="http://schemas.microsoft.com/office/drawing/2014/main" id="{1AE7F72E-8089-4AAC-8F06-F3D0D7D299A2}"/>
              </a:ext>
            </a:extLst>
          </p:cNvPr>
          <p:cNvSpPr txBox="1">
            <a:spLocks/>
          </p:cNvSpPr>
          <p:nvPr/>
        </p:nvSpPr>
        <p:spPr>
          <a:xfrm>
            <a:off x="1634043" y="379382"/>
            <a:ext cx="9094109"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Dealing with negativity: moderator tools </a:t>
            </a:r>
            <a:endParaRPr lang="en-GB" sz="4000" dirty="0"/>
          </a:p>
        </p:txBody>
      </p:sp>
      <p:pic>
        <p:nvPicPr>
          <p:cNvPr id="18" name="Picture 17">
            <a:extLst>
              <a:ext uri="{FF2B5EF4-FFF2-40B4-BE49-F238E27FC236}">
                <a16:creationId xmlns:a16="http://schemas.microsoft.com/office/drawing/2014/main" id="{CB29BBBA-58E0-418A-9F34-428402F389F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6" name="Title 1">
            <a:extLst>
              <a:ext uri="{FF2B5EF4-FFF2-40B4-BE49-F238E27FC236}">
                <a16:creationId xmlns:a16="http://schemas.microsoft.com/office/drawing/2014/main" id="{755D8F44-01E5-495A-BAB2-100E305BA7E0}"/>
              </a:ext>
            </a:extLst>
          </p:cNvPr>
          <p:cNvSpPr txBox="1">
            <a:spLocks/>
          </p:cNvSpPr>
          <p:nvPr/>
        </p:nvSpPr>
        <p:spPr>
          <a:xfrm>
            <a:off x="514046" y="1497646"/>
            <a:ext cx="4808113" cy="2799805"/>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342900" indent="-342900">
              <a:lnSpc>
                <a:spcPct val="150000"/>
              </a:lnSpc>
              <a:buFont typeface="Arial" panose="020B0604020202020204" pitchFamily="34" charset="0"/>
              <a:buChar char="•"/>
            </a:pPr>
            <a:r>
              <a:rPr lang="en-GB" sz="2400" dirty="0"/>
              <a:t>Have at least two moderators</a:t>
            </a:r>
          </a:p>
          <a:p>
            <a:pPr marL="342900" indent="-342900">
              <a:lnSpc>
                <a:spcPct val="150000"/>
              </a:lnSpc>
              <a:buFont typeface="Arial" panose="020B0604020202020204" pitchFamily="34" charset="0"/>
              <a:buChar char="•"/>
            </a:pPr>
            <a:r>
              <a:rPr lang="en-GB" sz="2400" dirty="0"/>
              <a:t>Define the group's purpose to keep on topic</a:t>
            </a:r>
          </a:p>
          <a:p>
            <a:pPr marL="342900" indent="-342900">
              <a:lnSpc>
                <a:spcPct val="150000"/>
              </a:lnSpc>
              <a:buFont typeface="Arial" panose="020B0604020202020204" pitchFamily="34" charset="0"/>
              <a:buChar char="•"/>
            </a:pPr>
            <a:r>
              <a:rPr lang="en-GB" sz="2400" dirty="0"/>
              <a:t>Create rules</a:t>
            </a:r>
          </a:p>
          <a:p>
            <a:pPr marL="342900" indent="-342900">
              <a:lnSpc>
                <a:spcPct val="150000"/>
              </a:lnSpc>
              <a:buFont typeface="Arial" panose="020B0604020202020204" pitchFamily="34" charset="0"/>
              <a:buChar char="•"/>
            </a:pPr>
            <a:r>
              <a:rPr lang="en-GB" sz="2400" dirty="0"/>
              <a:t>Ask membership questions</a:t>
            </a:r>
          </a:p>
        </p:txBody>
      </p:sp>
      <p:pic>
        <p:nvPicPr>
          <p:cNvPr id="7" name="Picture 6">
            <a:extLst>
              <a:ext uri="{FF2B5EF4-FFF2-40B4-BE49-F238E27FC236}">
                <a16:creationId xmlns:a16="http://schemas.microsoft.com/office/drawing/2014/main" id="{14F94667-E397-45F6-A814-CE1EC5401A0A}"/>
              </a:ext>
            </a:extLst>
          </p:cNvPr>
          <p:cNvPicPr>
            <a:picLocks noChangeAspect="1"/>
          </p:cNvPicPr>
          <p:nvPr/>
        </p:nvPicPr>
        <p:blipFill>
          <a:blip r:embed="rId32"/>
          <a:stretch>
            <a:fillRect/>
          </a:stretch>
        </p:blipFill>
        <p:spPr>
          <a:xfrm>
            <a:off x="4844230" y="1670264"/>
            <a:ext cx="1702655" cy="3340502"/>
          </a:xfrm>
          <a:prstGeom prst="rect">
            <a:avLst/>
          </a:prstGeom>
        </p:spPr>
      </p:pic>
      <p:pic>
        <p:nvPicPr>
          <p:cNvPr id="10" name="Picture 9">
            <a:extLst>
              <a:ext uri="{FF2B5EF4-FFF2-40B4-BE49-F238E27FC236}">
                <a16:creationId xmlns:a16="http://schemas.microsoft.com/office/drawing/2014/main" id="{78B8606C-4CAD-48C6-B141-E22D1AC97C11}"/>
              </a:ext>
            </a:extLst>
          </p:cNvPr>
          <p:cNvPicPr>
            <a:picLocks noChangeAspect="1"/>
          </p:cNvPicPr>
          <p:nvPr/>
        </p:nvPicPr>
        <p:blipFill>
          <a:blip r:embed="rId33"/>
          <a:stretch>
            <a:fillRect/>
          </a:stretch>
        </p:blipFill>
        <p:spPr>
          <a:xfrm>
            <a:off x="6725673" y="1670264"/>
            <a:ext cx="2398820" cy="2219351"/>
          </a:xfrm>
          <a:prstGeom prst="rect">
            <a:avLst/>
          </a:prstGeom>
        </p:spPr>
      </p:pic>
      <p:pic>
        <p:nvPicPr>
          <p:cNvPr id="3" name="Picture 2">
            <a:extLst>
              <a:ext uri="{FF2B5EF4-FFF2-40B4-BE49-F238E27FC236}">
                <a16:creationId xmlns:a16="http://schemas.microsoft.com/office/drawing/2014/main" id="{268AC515-DFAF-4873-B3A9-D066D0B596FC}"/>
              </a:ext>
            </a:extLst>
          </p:cNvPr>
          <p:cNvPicPr>
            <a:picLocks noChangeAspect="1"/>
          </p:cNvPicPr>
          <p:nvPr/>
        </p:nvPicPr>
        <p:blipFill>
          <a:blip r:embed="rId34"/>
          <a:stretch>
            <a:fillRect/>
          </a:stretch>
        </p:blipFill>
        <p:spPr>
          <a:xfrm>
            <a:off x="9360242" y="1670264"/>
            <a:ext cx="2033337" cy="2823785"/>
          </a:xfrm>
          <a:prstGeom prst="rect">
            <a:avLst/>
          </a:prstGeom>
        </p:spPr>
      </p:pic>
      <p:pic>
        <p:nvPicPr>
          <p:cNvPr id="5" name="Picture 4">
            <a:extLst>
              <a:ext uri="{FF2B5EF4-FFF2-40B4-BE49-F238E27FC236}">
                <a16:creationId xmlns:a16="http://schemas.microsoft.com/office/drawing/2014/main" id="{F0D4EF59-AD29-4AAE-A5F7-19A3EAE22C9C}"/>
              </a:ext>
            </a:extLst>
          </p:cNvPr>
          <p:cNvPicPr>
            <a:picLocks noChangeAspect="1"/>
          </p:cNvPicPr>
          <p:nvPr/>
        </p:nvPicPr>
        <p:blipFill>
          <a:blip r:embed="rId35"/>
          <a:stretch>
            <a:fillRect/>
          </a:stretch>
        </p:blipFill>
        <p:spPr>
          <a:xfrm>
            <a:off x="8225869" y="4040536"/>
            <a:ext cx="2502283" cy="1614994"/>
          </a:xfrm>
          <a:prstGeom prst="rect">
            <a:avLst/>
          </a:prstGeom>
        </p:spPr>
      </p:pic>
      <p:pic>
        <p:nvPicPr>
          <p:cNvPr id="9" name="Picture 8">
            <a:extLst>
              <a:ext uri="{FF2B5EF4-FFF2-40B4-BE49-F238E27FC236}">
                <a16:creationId xmlns:a16="http://schemas.microsoft.com/office/drawing/2014/main" id="{D9B91594-3ACC-49C0-BFC2-2C28BE0C7B02}"/>
              </a:ext>
            </a:extLst>
          </p:cNvPr>
          <p:cNvPicPr>
            <a:picLocks noChangeAspect="1"/>
          </p:cNvPicPr>
          <p:nvPr/>
        </p:nvPicPr>
        <p:blipFill>
          <a:blip r:embed="rId36"/>
          <a:stretch>
            <a:fillRect/>
          </a:stretch>
        </p:blipFill>
        <p:spPr>
          <a:xfrm>
            <a:off x="969639" y="4363622"/>
            <a:ext cx="1841165" cy="1360086"/>
          </a:xfrm>
          <a:prstGeom prst="rect">
            <a:avLst/>
          </a:prstGeom>
        </p:spPr>
      </p:pic>
      <mc:AlternateContent xmlns:mc="http://schemas.openxmlformats.org/markup-compatibility/2006" xmlns:p14="http://schemas.microsoft.com/office/powerpoint/2010/main">
        <mc:Choice Requires="p14">
          <p:contentPart p14:bwMode="auto" r:id="rId37">
            <p14:nvContentPartPr>
              <p14:cNvPr id="2" name="Ink 1">
                <a:extLst>
                  <a:ext uri="{FF2B5EF4-FFF2-40B4-BE49-F238E27FC236}">
                    <a16:creationId xmlns:a16="http://schemas.microsoft.com/office/drawing/2014/main" id="{41776385-3A1A-4D96-3617-308A19B78192}"/>
                  </a:ext>
                </a:extLst>
              </p14:cNvPr>
              <p14:cNvContentPartPr/>
              <p14:nvPr/>
            </p14:nvContentPartPr>
            <p14:xfrm>
              <a:off x="4834620" y="3159403"/>
              <a:ext cx="1332653" cy="362223"/>
            </p14:xfrm>
          </p:contentPart>
        </mc:Choice>
        <mc:Fallback xmlns="">
          <p:pic>
            <p:nvPicPr>
              <p:cNvPr id="2" name="Ink 1">
                <a:extLst>
                  <a:ext uri="{FF2B5EF4-FFF2-40B4-BE49-F238E27FC236}">
                    <a16:creationId xmlns:a16="http://schemas.microsoft.com/office/drawing/2014/main" id="{41776385-3A1A-4D96-3617-308A19B78192}"/>
                  </a:ext>
                </a:extLst>
              </p:cNvPr>
              <p:cNvPicPr/>
              <p:nvPr/>
            </p:nvPicPr>
            <p:blipFill>
              <a:blip r:embed="rId38"/>
              <a:stretch>
                <a:fillRect/>
              </a:stretch>
            </p:blipFill>
            <p:spPr>
              <a:xfrm>
                <a:off x="4816621" y="3141418"/>
                <a:ext cx="1368291" cy="39783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 name="Ink 3">
                <a:extLst>
                  <a:ext uri="{FF2B5EF4-FFF2-40B4-BE49-F238E27FC236}">
                    <a16:creationId xmlns:a16="http://schemas.microsoft.com/office/drawing/2014/main" id="{91110905-F332-D6F7-4851-D67DB0131209}"/>
                  </a:ext>
                </a:extLst>
              </p14:cNvPr>
              <p14:cNvContentPartPr/>
              <p14:nvPr/>
            </p14:nvContentPartPr>
            <p14:xfrm>
              <a:off x="4798592" y="4470069"/>
              <a:ext cx="1011766" cy="275004"/>
            </p14:xfrm>
          </p:contentPart>
        </mc:Choice>
        <mc:Fallback xmlns="">
          <p:pic>
            <p:nvPicPr>
              <p:cNvPr id="4" name="Ink 3">
                <a:extLst>
                  <a:ext uri="{FF2B5EF4-FFF2-40B4-BE49-F238E27FC236}">
                    <a16:creationId xmlns:a16="http://schemas.microsoft.com/office/drawing/2014/main" id="{91110905-F332-D6F7-4851-D67DB0131209}"/>
                  </a:ext>
                </a:extLst>
              </p:cNvPr>
              <p:cNvPicPr/>
              <p:nvPr/>
            </p:nvPicPr>
            <p:blipFill>
              <a:blip r:embed="rId40"/>
              <a:stretch>
                <a:fillRect/>
              </a:stretch>
            </p:blipFill>
            <p:spPr>
              <a:xfrm>
                <a:off x="4780595" y="4452095"/>
                <a:ext cx="1047399" cy="310593"/>
              </a:xfrm>
              <a:prstGeom prst="rect">
                <a:avLst/>
              </a:prstGeom>
            </p:spPr>
          </p:pic>
        </mc:Fallback>
      </mc:AlternateContent>
    </p:spTree>
    <p:extLst>
      <p:ext uri="{BB962C8B-B14F-4D97-AF65-F5344CB8AC3E}">
        <p14:creationId xmlns:p14="http://schemas.microsoft.com/office/powerpoint/2010/main" val="97293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28c68697-dad0-4fb7-8728-fd48966241ee"/>
  <p:tag name="__PE_POLL_URL" val="True"/>
  <p:tag name="__PE_ORIG_SIZE" val="0"/>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level design">
  <a:themeElements>
    <a:clrScheme name="Custom 1">
      <a:dk1>
        <a:srgbClr val="382E73"/>
      </a:dk1>
      <a:lt1>
        <a:sysClr val="window" lastClr="FFFFFF"/>
      </a:lt1>
      <a:dk2>
        <a:srgbClr val="382E73"/>
      </a:dk2>
      <a:lt2>
        <a:srgbClr val="E7E6E6"/>
      </a:lt2>
      <a:accent1>
        <a:srgbClr val="9F85B1"/>
      </a:accent1>
      <a:accent2>
        <a:srgbClr val="E99E68"/>
      </a:accent2>
      <a:accent3>
        <a:srgbClr val="9F85B1"/>
      </a:accent3>
      <a:accent4>
        <a:srgbClr val="382E73"/>
      </a:accent4>
      <a:accent5>
        <a:srgbClr val="9F85B1"/>
      </a:accent5>
      <a:accent6>
        <a:srgbClr val="E99E68"/>
      </a:accent6>
      <a:hlink>
        <a:srgbClr val="382E73"/>
      </a:hlink>
      <a:folHlink>
        <a:srgbClr val="382E73"/>
      </a:folHlink>
    </a:clrScheme>
    <a:fontScheme name="Custom 1">
      <a:majorFont>
        <a:latin typeface="Cabin"/>
        <a:ea typeface=""/>
        <a:cs typeface=""/>
      </a:majorFont>
      <a:minorFont>
        <a:latin typeface="Cabin"/>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name="Presentation4" id="{08A7C00D-9ED9-4A1B-947E-725A3F96FE58}" vid="{D537442F-9AC9-4C29-8C91-1ED0686E03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2FBFA733B4274EB2AF2D9A852CEA6B" ma:contentTypeVersion="2" ma:contentTypeDescription="Create a new document." ma:contentTypeScope="" ma:versionID="8f02f86944a8717dbdc02fbbf832c7ca">
  <xsd:schema xmlns:xsd="http://www.w3.org/2001/XMLSchema" xmlns:xs="http://www.w3.org/2001/XMLSchema" xmlns:p="http://schemas.microsoft.com/office/2006/metadata/properties" xmlns:ns2="31209f21-2da9-45d6-a0e3-83d307b43b43" targetNamespace="http://schemas.microsoft.com/office/2006/metadata/properties" ma:root="true" ma:fieldsID="2760edd6a4d1106ede98c25a76d02133" ns2:_="">
    <xsd:import namespace="31209f21-2da9-45d6-a0e3-83d307b43b4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209f21-2da9-45d6-a0e3-83d307b43b4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B41FF5-9593-4CE4-A396-B285F35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209f21-2da9-45d6-a0e3-83d307b43b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716359-5162-4049-9632-6E6ACDCA7561}">
  <ds:schemaRefs>
    <ds:schemaRef ds:uri="http://schemas.microsoft.com/sharepoint/v3/contenttype/forms"/>
  </ds:schemaRefs>
</ds:datastoreItem>
</file>

<file path=customXml/itemProps3.xml><?xml version="1.0" encoding="utf-8"?>
<ds:datastoreItem xmlns:ds="http://schemas.openxmlformats.org/officeDocument/2006/customXml" ds:itemID="{17459F2D-0320-4E46-9799-8830BC5C9E85}">
  <ds:schemaRef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 ds:uri="31209f21-2da9-45d6-a0e3-83d307b43b43"/>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Presentation design slides (Level design)</Template>
  <TotalTime>0</TotalTime>
  <Words>1389</Words>
  <Application>Microsoft Office PowerPoint</Application>
  <PresentationFormat>Widescreen</PresentationFormat>
  <Paragraphs>186</Paragraphs>
  <Slides>19</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Cabin</vt:lpstr>
      <vt:lpstr>Cabin Bold</vt:lpstr>
      <vt:lpstr>Cabin Italics</vt:lpstr>
      <vt:lpstr>Calibri</vt:lpstr>
      <vt:lpstr>Calibri Light</vt:lpstr>
      <vt:lpstr>Century Gothic</vt:lpstr>
      <vt:lpstr>Open Sans</vt:lpstr>
      <vt:lpstr>Wingdings</vt:lpstr>
      <vt:lpstr>Office Theme</vt:lpstr>
      <vt:lpstr>Presentation level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Safeguarding: What is our responsibility? </vt:lpstr>
      <vt:lpstr>Useful tools – Photography and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Communications Training</dc:title>
  <dc:creator/>
  <cp:keywords/>
  <cp:lastModifiedBy/>
  <cp:revision>388</cp:revision>
  <dcterms:created xsi:type="dcterms:W3CDTF">2017-09-27T11:21:45Z</dcterms:created>
  <dcterms:modified xsi:type="dcterms:W3CDTF">2023-09-05T14:52:32Z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TC034605409991</vt:lpwstr>
  </property>
  <property fmtid="{D5CDD505-2E9C-101B-9397-08002B2CF9AE}" pid="3" name="ContentTypeId">
    <vt:lpwstr>0x010100312FBFA733B4274EB2AF2D9A852CEA6B</vt:lpwstr>
  </property>
</Properties>
</file>