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585" r:id="rId4"/>
    <p:sldId id="587" r:id="rId5"/>
    <p:sldId id="258" r:id="rId6"/>
    <p:sldId id="257" r:id="rId7"/>
    <p:sldId id="557" r:id="rId8"/>
    <p:sldId id="543" r:id="rId9"/>
    <p:sldId id="558" r:id="rId10"/>
    <p:sldId id="561" r:id="rId11"/>
    <p:sldId id="259" r:id="rId12"/>
    <p:sldId id="260" r:id="rId13"/>
    <p:sldId id="566" r:id="rId14"/>
    <p:sldId id="560" r:id="rId15"/>
    <p:sldId id="559" r:id="rId16"/>
    <p:sldId id="562" r:id="rId17"/>
    <p:sldId id="565" r:id="rId18"/>
    <p:sldId id="567" r:id="rId19"/>
    <p:sldId id="568" r:id="rId20"/>
    <p:sldId id="569" r:id="rId21"/>
    <p:sldId id="570" r:id="rId22"/>
    <p:sldId id="571" r:id="rId23"/>
    <p:sldId id="5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21A62-34D8-4008-94A8-5C434DA5BCFF}" v="7" dt="2023-09-05T14:49:36.260"/>
    <p1510:client id="{718471CC-79DC-4041-A5E0-0CD7C08F45A8}" v="6" dt="2023-10-06T08:47:34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1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omi Ensor" userId="35b43621-e7bd-4583-a4fc-516dffbd054e" providerId="ADAL" clId="{4197DF78-4F39-4809-92AB-0045F03778FA}"/>
    <pc:docChg chg="modSld">
      <pc:chgData name="Naomi Ensor" userId="35b43621-e7bd-4583-a4fc-516dffbd054e" providerId="ADAL" clId="{4197DF78-4F39-4809-92AB-0045F03778FA}" dt="2023-06-21T08:16:51.056" v="0" actId="1076"/>
      <pc:docMkLst>
        <pc:docMk/>
      </pc:docMkLst>
      <pc:sldChg chg="modSp mod">
        <pc:chgData name="Naomi Ensor" userId="35b43621-e7bd-4583-a4fc-516dffbd054e" providerId="ADAL" clId="{4197DF78-4F39-4809-92AB-0045F03778FA}" dt="2023-06-21T08:16:51.056" v="0" actId="1076"/>
        <pc:sldMkLst>
          <pc:docMk/>
          <pc:sldMk cId="4050772632" sldId="562"/>
        </pc:sldMkLst>
        <pc:picChg chg="mod">
          <ac:chgData name="Naomi Ensor" userId="35b43621-e7bd-4583-a4fc-516dffbd054e" providerId="ADAL" clId="{4197DF78-4F39-4809-92AB-0045F03778FA}" dt="2023-06-21T08:16:51.056" v="0" actId="1076"/>
          <ac:picMkLst>
            <pc:docMk/>
            <pc:sldMk cId="4050772632" sldId="562"/>
            <ac:picMk id="17" creationId="{C715CEF4-F1D2-B353-84E7-AE49E9F1BAF4}"/>
          </ac:picMkLst>
        </pc:picChg>
      </pc:sldChg>
    </pc:docChg>
  </pc:docChgLst>
  <pc:docChgLst>
    <pc:chgData name="Naomi Ensor" clId="Web-{718471CC-79DC-4041-A5E0-0CD7C08F45A8}"/>
    <pc:docChg chg="delSld sldOrd">
      <pc:chgData name="Naomi Ensor" userId="" providerId="" clId="Web-{718471CC-79DC-4041-A5E0-0CD7C08F45A8}" dt="2023-10-06T08:47:34.849" v="5"/>
      <pc:docMkLst>
        <pc:docMk/>
      </pc:docMkLst>
      <pc:sldChg chg="ord">
        <pc:chgData name="Naomi Ensor" userId="" providerId="" clId="Web-{718471CC-79DC-4041-A5E0-0CD7C08F45A8}" dt="2023-10-06T08:47:12.302" v="2"/>
        <pc:sldMkLst>
          <pc:docMk/>
          <pc:sldMk cId="0" sldId="258"/>
        </pc:sldMkLst>
      </pc:sldChg>
      <pc:sldChg chg="del">
        <pc:chgData name="Naomi Ensor" userId="" providerId="" clId="Web-{718471CC-79DC-4041-A5E0-0CD7C08F45A8}" dt="2023-10-06T08:47:25.302" v="4"/>
        <pc:sldMkLst>
          <pc:docMk/>
          <pc:sldMk cId="0" sldId="586"/>
        </pc:sldMkLst>
      </pc:sldChg>
      <pc:sldChg chg="ord">
        <pc:chgData name="Naomi Ensor" userId="" providerId="" clId="Web-{718471CC-79DC-4041-A5E0-0CD7C08F45A8}" dt="2023-10-06T08:46:50.051" v="1"/>
        <pc:sldMkLst>
          <pc:docMk/>
          <pc:sldMk cId="0" sldId="587"/>
        </pc:sldMkLst>
      </pc:sldChg>
      <pc:sldChg chg="del">
        <pc:chgData name="Naomi Ensor" userId="" providerId="" clId="Web-{718471CC-79DC-4041-A5E0-0CD7C08F45A8}" dt="2023-10-06T08:47:20.021" v="3"/>
        <pc:sldMkLst>
          <pc:docMk/>
          <pc:sldMk cId="0" sldId="588"/>
        </pc:sldMkLst>
      </pc:sldChg>
      <pc:sldChg chg="del">
        <pc:chgData name="Naomi Ensor" userId="" providerId="" clId="Web-{718471CC-79DC-4041-A5E0-0CD7C08F45A8}" dt="2023-10-06T08:47:34.849" v="5"/>
        <pc:sldMkLst>
          <pc:docMk/>
          <pc:sldMk cId="0" sldId="589"/>
        </pc:sldMkLst>
      </pc:sldChg>
    </pc:docChg>
  </pc:docChgLst>
  <pc:docChgLst>
    <pc:chgData name="Naomi Ensor" userId="35b43621-e7bd-4583-a4fc-516dffbd054e" providerId="ADAL" clId="{A20C2C30-19EE-4805-BE23-3EE535943AB2}"/>
    <pc:docChg chg="undo custSel addSld delSld modSld sldOrd">
      <pc:chgData name="Naomi Ensor" userId="35b43621-e7bd-4583-a4fc-516dffbd054e" providerId="ADAL" clId="{A20C2C30-19EE-4805-BE23-3EE535943AB2}" dt="2023-04-25T10:03:46.677" v="6404" actId="2696"/>
      <pc:docMkLst>
        <pc:docMk/>
      </pc:docMkLst>
      <pc:sldChg chg="addSp delSp modSp mod">
        <pc:chgData name="Naomi Ensor" userId="35b43621-e7bd-4583-a4fc-516dffbd054e" providerId="ADAL" clId="{A20C2C30-19EE-4805-BE23-3EE535943AB2}" dt="2023-04-20T09:57:22.294" v="268" actId="12"/>
        <pc:sldMkLst>
          <pc:docMk/>
          <pc:sldMk cId="4172054080" sldId="257"/>
        </pc:sldMkLst>
        <pc:spChg chg="add del mod">
          <ac:chgData name="Naomi Ensor" userId="35b43621-e7bd-4583-a4fc-516dffbd054e" providerId="ADAL" clId="{A20C2C30-19EE-4805-BE23-3EE535943AB2}" dt="2023-04-20T09:15:03.839" v="256" actId="21"/>
          <ac:spMkLst>
            <pc:docMk/>
            <pc:sldMk cId="4172054080" sldId="257"/>
            <ac:spMk id="4" creationId="{18E24F4B-813E-F21E-0A47-47A0D484A399}"/>
          </ac:spMkLst>
        </pc:spChg>
        <pc:spChg chg="add mod">
          <ac:chgData name="Naomi Ensor" userId="35b43621-e7bd-4583-a4fc-516dffbd054e" providerId="ADAL" clId="{A20C2C30-19EE-4805-BE23-3EE535943AB2}" dt="2023-04-20T09:57:22.294" v="268" actId="12"/>
          <ac:spMkLst>
            <pc:docMk/>
            <pc:sldMk cId="4172054080" sldId="257"/>
            <ac:spMk id="6" creationId="{91F9D615-5A28-49A8-42EE-879B1A8DB7F3}"/>
          </ac:spMkLst>
        </pc:spChg>
        <pc:picChg chg="mod">
          <ac:chgData name="Naomi Ensor" userId="35b43621-e7bd-4583-a4fc-516dffbd054e" providerId="ADAL" clId="{A20C2C30-19EE-4805-BE23-3EE535943AB2}" dt="2023-04-20T09:56:44.177" v="263" actId="1076"/>
          <ac:picMkLst>
            <pc:docMk/>
            <pc:sldMk cId="4172054080" sldId="257"/>
            <ac:picMk id="9" creationId="{8DA066A6-1A93-7C65-64F1-D32305D11C27}"/>
          </ac:picMkLst>
        </pc:picChg>
      </pc:sldChg>
      <pc:sldChg chg="addSp delSp modSp add del mod">
        <pc:chgData name="Naomi Ensor" userId="35b43621-e7bd-4583-a4fc-516dffbd054e" providerId="ADAL" clId="{A20C2C30-19EE-4805-BE23-3EE535943AB2}" dt="2023-04-20T10:00:16.361" v="312" actId="2696"/>
        <pc:sldMkLst>
          <pc:docMk/>
          <pc:sldMk cId="1025108089" sldId="258"/>
        </pc:sldMkLst>
        <pc:spChg chg="add mod">
          <ac:chgData name="Naomi Ensor" userId="35b43621-e7bd-4583-a4fc-516dffbd054e" providerId="ADAL" clId="{A20C2C30-19EE-4805-BE23-3EE535943AB2}" dt="2023-04-20T09:58:23.343" v="311" actId="20577"/>
          <ac:spMkLst>
            <pc:docMk/>
            <pc:sldMk cId="1025108089" sldId="258"/>
            <ac:spMk id="3" creationId="{A396C0C8-75DA-B872-2687-DE6FA622664D}"/>
          </ac:spMkLst>
        </pc:spChg>
        <pc:spChg chg="del">
          <ac:chgData name="Naomi Ensor" userId="35b43621-e7bd-4583-a4fc-516dffbd054e" providerId="ADAL" clId="{A20C2C30-19EE-4805-BE23-3EE535943AB2}" dt="2023-04-20T09:57:41.070" v="270" actId="21"/>
          <ac:spMkLst>
            <pc:docMk/>
            <pc:sldMk cId="1025108089" sldId="258"/>
            <ac:spMk id="6" creationId="{91F9D615-5A28-49A8-42EE-879B1A8DB7F3}"/>
          </ac:spMkLst>
        </pc:spChg>
      </pc:sldChg>
      <pc:sldChg chg="addSp delSp modSp add mod">
        <pc:chgData name="Naomi Ensor" userId="35b43621-e7bd-4583-a4fc-516dffbd054e" providerId="ADAL" clId="{A20C2C30-19EE-4805-BE23-3EE535943AB2}" dt="2023-04-20T10:25:48.287" v="1212" actId="13822"/>
        <pc:sldMkLst>
          <pc:docMk/>
          <pc:sldMk cId="2130785155" sldId="259"/>
        </pc:sldMkLst>
        <pc:spChg chg="add mod">
          <ac:chgData name="Naomi Ensor" userId="35b43621-e7bd-4583-a4fc-516dffbd054e" providerId="ADAL" clId="{A20C2C30-19EE-4805-BE23-3EE535943AB2}" dt="2023-04-20T10:15:10.909" v="762" actId="20577"/>
          <ac:spMkLst>
            <pc:docMk/>
            <pc:sldMk cId="2130785155" sldId="259"/>
            <ac:spMk id="3" creationId="{06DCA6BB-0CDA-6B5E-39ED-9F3A50114CD5}"/>
          </ac:spMkLst>
        </pc:spChg>
        <pc:spChg chg="add del mod">
          <ac:chgData name="Naomi Ensor" userId="35b43621-e7bd-4583-a4fc-516dffbd054e" providerId="ADAL" clId="{A20C2C30-19EE-4805-BE23-3EE535943AB2}" dt="2023-04-20T10:19:57.846" v="764" actId="478"/>
          <ac:spMkLst>
            <pc:docMk/>
            <pc:sldMk cId="2130785155" sldId="259"/>
            <ac:spMk id="4" creationId="{DDEE43E2-96AB-B008-6747-EDD2F0D9C982}"/>
          </ac:spMkLst>
        </pc:spChg>
        <pc:spChg chg="add mod">
          <ac:chgData name="Naomi Ensor" userId="35b43621-e7bd-4583-a4fc-516dffbd054e" providerId="ADAL" clId="{A20C2C30-19EE-4805-BE23-3EE535943AB2}" dt="2023-04-20T10:22:35.096" v="834" actId="1076"/>
          <ac:spMkLst>
            <pc:docMk/>
            <pc:sldMk cId="2130785155" sldId="259"/>
            <ac:spMk id="7" creationId="{567172A3-8654-F224-5DDB-1281E0B52CE1}"/>
          </ac:spMkLst>
        </pc:spChg>
        <pc:spChg chg="add mod">
          <ac:chgData name="Naomi Ensor" userId="35b43621-e7bd-4583-a4fc-516dffbd054e" providerId="ADAL" clId="{A20C2C30-19EE-4805-BE23-3EE535943AB2}" dt="2023-04-20T10:23:41.375" v="1024" actId="1076"/>
          <ac:spMkLst>
            <pc:docMk/>
            <pc:sldMk cId="2130785155" sldId="259"/>
            <ac:spMk id="12" creationId="{28AA20FC-06EC-A59F-68A1-5574E39B4532}"/>
          </ac:spMkLst>
        </pc:spChg>
        <pc:spChg chg="add mod">
          <ac:chgData name="Naomi Ensor" userId="35b43621-e7bd-4583-a4fc-516dffbd054e" providerId="ADAL" clId="{A20C2C30-19EE-4805-BE23-3EE535943AB2}" dt="2023-04-20T10:24:02.678" v="1101" actId="20577"/>
          <ac:spMkLst>
            <pc:docMk/>
            <pc:sldMk cId="2130785155" sldId="259"/>
            <ac:spMk id="13" creationId="{4D142FE7-4377-09FA-E592-4696E4CAD1AB}"/>
          </ac:spMkLst>
        </pc:spChg>
        <pc:spChg chg="add mod">
          <ac:chgData name="Naomi Ensor" userId="35b43621-e7bd-4583-a4fc-516dffbd054e" providerId="ADAL" clId="{A20C2C30-19EE-4805-BE23-3EE535943AB2}" dt="2023-04-20T10:25:34.076" v="1210" actId="20577"/>
          <ac:spMkLst>
            <pc:docMk/>
            <pc:sldMk cId="2130785155" sldId="259"/>
            <ac:spMk id="20" creationId="{9E742C14-5D31-FA1A-5D61-E3E65ED8B78F}"/>
          </ac:spMkLst>
        </pc:spChg>
        <pc:picChg chg="add mod modCrop">
          <ac:chgData name="Naomi Ensor" userId="35b43621-e7bd-4583-a4fc-516dffbd054e" providerId="ADAL" clId="{A20C2C30-19EE-4805-BE23-3EE535943AB2}" dt="2023-04-20T10:22:09.777" v="805" actId="1076"/>
          <ac:picMkLst>
            <pc:docMk/>
            <pc:sldMk cId="2130785155" sldId="259"/>
            <ac:picMk id="6" creationId="{51C188FB-F77A-C20B-E370-6BF8C6271E5D}"/>
          </ac:picMkLst>
        </pc:picChg>
        <pc:picChg chg="mod">
          <ac:chgData name="Naomi Ensor" userId="35b43621-e7bd-4583-a4fc-516dffbd054e" providerId="ADAL" clId="{A20C2C30-19EE-4805-BE23-3EE535943AB2}" dt="2023-04-20T10:24:19.352" v="1104" actId="1076"/>
          <ac:picMkLst>
            <pc:docMk/>
            <pc:sldMk cId="2130785155" sldId="259"/>
            <ac:picMk id="9" creationId="{8DA066A6-1A93-7C65-64F1-D32305D11C27}"/>
          </ac:picMkLst>
        </pc:picChg>
        <pc:cxnChg chg="add mod">
          <ac:chgData name="Naomi Ensor" userId="35b43621-e7bd-4583-a4fc-516dffbd054e" providerId="ADAL" clId="{A20C2C30-19EE-4805-BE23-3EE535943AB2}" dt="2023-04-20T10:22:50.367" v="837" actId="14100"/>
          <ac:cxnSpMkLst>
            <pc:docMk/>
            <pc:sldMk cId="2130785155" sldId="259"/>
            <ac:cxnSpMk id="10" creationId="{66D0411E-A1E8-9E29-3834-4B9D03F23596}"/>
          </ac:cxnSpMkLst>
        </pc:cxnChg>
        <pc:cxnChg chg="add del">
          <ac:chgData name="Naomi Ensor" userId="35b43621-e7bd-4583-a4fc-516dffbd054e" providerId="ADAL" clId="{A20C2C30-19EE-4805-BE23-3EE535943AB2}" dt="2023-04-20T10:24:17.516" v="1103" actId="478"/>
          <ac:cxnSpMkLst>
            <pc:docMk/>
            <pc:sldMk cId="2130785155" sldId="259"/>
            <ac:cxnSpMk id="15" creationId="{6556F9C6-602E-7247-82A9-2CF9A06B81C5}"/>
          </ac:cxnSpMkLst>
        </pc:cxnChg>
        <pc:cxnChg chg="add mod">
          <ac:chgData name="Naomi Ensor" userId="35b43621-e7bd-4583-a4fc-516dffbd054e" providerId="ADAL" clId="{A20C2C30-19EE-4805-BE23-3EE535943AB2}" dt="2023-04-20T10:24:31.145" v="1106" actId="13822"/>
          <ac:cxnSpMkLst>
            <pc:docMk/>
            <pc:sldMk cId="2130785155" sldId="259"/>
            <ac:cxnSpMk id="17" creationId="{084195E1-E4D9-18FF-77D1-BE94D8A23607}"/>
          </ac:cxnSpMkLst>
        </pc:cxnChg>
        <pc:cxnChg chg="add mod">
          <ac:chgData name="Naomi Ensor" userId="35b43621-e7bd-4583-a4fc-516dffbd054e" providerId="ADAL" clId="{A20C2C30-19EE-4805-BE23-3EE535943AB2}" dt="2023-04-20T10:24:54.032" v="1108" actId="13822"/>
          <ac:cxnSpMkLst>
            <pc:docMk/>
            <pc:sldMk cId="2130785155" sldId="259"/>
            <ac:cxnSpMk id="19" creationId="{464D3E3B-FE18-0A48-EB08-8395AA87FA63}"/>
          </ac:cxnSpMkLst>
        </pc:cxnChg>
        <pc:cxnChg chg="add mod">
          <ac:chgData name="Naomi Ensor" userId="35b43621-e7bd-4583-a4fc-516dffbd054e" providerId="ADAL" clId="{A20C2C30-19EE-4805-BE23-3EE535943AB2}" dt="2023-04-20T10:25:48.287" v="1212" actId="13822"/>
          <ac:cxnSpMkLst>
            <pc:docMk/>
            <pc:sldMk cId="2130785155" sldId="259"/>
            <ac:cxnSpMk id="22" creationId="{7D26DBED-D6F5-F10D-8383-5470BE51D7F9}"/>
          </ac:cxnSpMkLst>
        </pc:cxnChg>
      </pc:sldChg>
      <pc:sldChg chg="addSp modSp add mod">
        <pc:chgData name="Naomi Ensor" userId="35b43621-e7bd-4583-a4fc-516dffbd054e" providerId="ADAL" clId="{A20C2C30-19EE-4805-BE23-3EE535943AB2}" dt="2023-04-20T11:03:17.124" v="1463" actId="20577"/>
        <pc:sldMkLst>
          <pc:docMk/>
          <pc:sldMk cId="3078497697" sldId="260"/>
        </pc:sldMkLst>
        <pc:spChg chg="add mod">
          <ac:chgData name="Naomi Ensor" userId="35b43621-e7bd-4583-a4fc-516dffbd054e" providerId="ADAL" clId="{A20C2C30-19EE-4805-BE23-3EE535943AB2}" dt="2023-04-20T10:28:50.760" v="1216"/>
          <ac:spMkLst>
            <pc:docMk/>
            <pc:sldMk cId="3078497697" sldId="260"/>
            <ac:spMk id="5" creationId="{291BC174-3E1E-2EDB-6111-8D80CC0B4EE9}"/>
          </ac:spMkLst>
        </pc:spChg>
        <pc:spChg chg="add mod">
          <ac:chgData name="Naomi Ensor" userId="35b43621-e7bd-4583-a4fc-516dffbd054e" providerId="ADAL" clId="{A20C2C30-19EE-4805-BE23-3EE535943AB2}" dt="2023-04-20T11:03:17.124" v="1463" actId="20577"/>
          <ac:spMkLst>
            <pc:docMk/>
            <pc:sldMk cId="3078497697" sldId="260"/>
            <ac:spMk id="6" creationId="{893E9F83-E6D9-E26A-5D01-81C1CBE9E1D4}"/>
          </ac:spMkLst>
        </pc:spChg>
        <pc:picChg chg="add mod modCrop">
          <ac:chgData name="Naomi Ensor" userId="35b43621-e7bd-4583-a4fc-516dffbd054e" providerId="ADAL" clId="{A20C2C30-19EE-4805-BE23-3EE535943AB2}" dt="2023-04-20T10:29:42.951" v="1223" actId="1076"/>
          <ac:picMkLst>
            <pc:docMk/>
            <pc:sldMk cId="3078497697" sldId="260"/>
            <ac:picMk id="4" creationId="{DF51AB8B-656D-9292-1244-D45962E57709}"/>
          </ac:picMkLst>
        </pc:picChg>
      </pc:sldChg>
      <pc:sldChg chg="addSp delSp modSp mod">
        <pc:chgData name="Naomi Ensor" userId="35b43621-e7bd-4583-a4fc-516dffbd054e" providerId="ADAL" clId="{A20C2C30-19EE-4805-BE23-3EE535943AB2}" dt="2023-04-20T10:05:41.238" v="421" actId="22"/>
        <pc:sldMkLst>
          <pc:docMk/>
          <pc:sldMk cId="4143432538" sldId="543"/>
        </pc:sldMkLst>
        <pc:spChg chg="mod">
          <ac:chgData name="Naomi Ensor" userId="35b43621-e7bd-4583-a4fc-516dffbd054e" providerId="ADAL" clId="{A20C2C30-19EE-4805-BE23-3EE535943AB2}" dt="2023-04-20T10:05:03.384" v="419" actId="1076"/>
          <ac:spMkLst>
            <pc:docMk/>
            <pc:sldMk cId="4143432538" sldId="543"/>
            <ac:spMk id="8" creationId="{A237CC87-C6DB-4E20-B5FE-563C11CEAEBB}"/>
          </ac:spMkLst>
        </pc:spChg>
        <pc:spChg chg="mod">
          <ac:chgData name="Naomi Ensor" userId="35b43621-e7bd-4583-a4fc-516dffbd054e" providerId="ADAL" clId="{A20C2C30-19EE-4805-BE23-3EE535943AB2}" dt="2023-04-20T10:03:16.812" v="333" actId="1076"/>
          <ac:spMkLst>
            <pc:docMk/>
            <pc:sldMk cId="4143432538" sldId="543"/>
            <ac:spMk id="9" creationId="{EFBC483B-D397-4EA7-BEA5-41DB6FD32987}"/>
          </ac:spMkLst>
        </pc:spChg>
        <pc:spChg chg="del mod">
          <ac:chgData name="Naomi Ensor" userId="35b43621-e7bd-4583-a4fc-516dffbd054e" providerId="ADAL" clId="{A20C2C30-19EE-4805-BE23-3EE535943AB2}" dt="2023-04-20T10:04:12.328" v="382" actId="478"/>
          <ac:spMkLst>
            <pc:docMk/>
            <pc:sldMk cId="4143432538" sldId="543"/>
            <ac:spMk id="10" creationId="{4C46CD50-6B06-4675-A695-FBDA7DBF1E23}"/>
          </ac:spMkLst>
        </pc:spChg>
        <pc:spChg chg="mod">
          <ac:chgData name="Naomi Ensor" userId="35b43621-e7bd-4583-a4fc-516dffbd054e" providerId="ADAL" clId="{A20C2C30-19EE-4805-BE23-3EE535943AB2}" dt="2023-04-20T10:04:56.690" v="418" actId="1076"/>
          <ac:spMkLst>
            <pc:docMk/>
            <pc:sldMk cId="4143432538" sldId="543"/>
            <ac:spMk id="15" creationId="{286E75E6-4D6C-47AA-BDC2-600BF71B6BB2}"/>
          </ac:spMkLst>
        </pc:spChg>
        <pc:spChg chg="mod">
          <ac:chgData name="Naomi Ensor" userId="35b43621-e7bd-4583-a4fc-516dffbd054e" providerId="ADAL" clId="{A20C2C30-19EE-4805-BE23-3EE535943AB2}" dt="2023-04-20T10:03:12.958" v="332" actId="20577"/>
          <ac:spMkLst>
            <pc:docMk/>
            <pc:sldMk cId="4143432538" sldId="543"/>
            <ac:spMk id="18" creationId="{2D208BD4-6097-45C9-86BC-B6871CF09DD3}"/>
          </ac:spMkLst>
        </pc:spChg>
        <pc:picChg chg="add mod modCrop">
          <ac:chgData name="Naomi Ensor" userId="35b43621-e7bd-4583-a4fc-516dffbd054e" providerId="ADAL" clId="{A20C2C30-19EE-4805-BE23-3EE535943AB2}" dt="2023-04-20T10:02:24.636" v="327" actId="1076"/>
          <ac:picMkLst>
            <pc:docMk/>
            <pc:sldMk cId="4143432538" sldId="543"/>
            <ac:picMk id="3" creationId="{6CE96A8B-CBF0-7E91-358B-7C57F30FB859}"/>
          </ac:picMkLst>
        </pc:picChg>
        <pc:picChg chg="del">
          <ac:chgData name="Naomi Ensor" userId="35b43621-e7bd-4583-a4fc-516dffbd054e" providerId="ADAL" clId="{A20C2C30-19EE-4805-BE23-3EE535943AB2}" dt="2023-04-20T10:01:57.657" v="316" actId="478"/>
          <ac:picMkLst>
            <pc:docMk/>
            <pc:sldMk cId="4143432538" sldId="543"/>
            <ac:picMk id="5" creationId="{193C4763-90A5-4E7A-A5B7-EC53D2FF71FA}"/>
          </ac:picMkLst>
        </pc:picChg>
        <pc:picChg chg="add del">
          <ac:chgData name="Naomi Ensor" userId="35b43621-e7bd-4583-a4fc-516dffbd054e" providerId="ADAL" clId="{A20C2C30-19EE-4805-BE23-3EE535943AB2}" dt="2023-04-20T10:05:41.238" v="421" actId="22"/>
          <ac:picMkLst>
            <pc:docMk/>
            <pc:sldMk cId="4143432538" sldId="543"/>
            <ac:picMk id="14" creationId="{53D33443-9327-1668-3FD6-DE8273CDB57B}"/>
          </ac:picMkLst>
        </pc:picChg>
        <pc:cxnChg chg="add mod">
          <ac:chgData name="Naomi Ensor" userId="35b43621-e7bd-4583-a4fc-516dffbd054e" providerId="ADAL" clId="{A20C2C30-19EE-4805-BE23-3EE535943AB2}" dt="2023-04-20T10:03:51.559" v="340" actId="13822"/>
          <ac:cxnSpMkLst>
            <pc:docMk/>
            <pc:sldMk cId="4143432538" sldId="543"/>
            <ac:cxnSpMk id="6" creationId="{20ED1107-03D4-B9A2-0AF0-FF284E502CB3}"/>
          </ac:cxnSpMkLst>
        </pc:cxnChg>
        <pc:cxnChg chg="add mod">
          <ac:chgData name="Naomi Ensor" userId="35b43621-e7bd-4583-a4fc-516dffbd054e" providerId="ADAL" clId="{A20C2C30-19EE-4805-BE23-3EE535943AB2}" dt="2023-04-20T10:04:47.124" v="417" actId="13822"/>
          <ac:cxnSpMkLst>
            <pc:docMk/>
            <pc:sldMk cId="4143432538" sldId="543"/>
            <ac:cxnSpMk id="11" creationId="{A0C7CA5F-C784-9B86-67D2-B4DA7E66BFE3}"/>
          </ac:cxnSpMkLst>
        </pc:cxnChg>
        <pc:cxnChg chg="del mod ord">
          <ac:chgData name="Naomi Ensor" userId="35b43621-e7bd-4583-a4fc-516dffbd054e" providerId="ADAL" clId="{A20C2C30-19EE-4805-BE23-3EE535943AB2}" dt="2023-04-20T10:04:30.629" v="415" actId="478"/>
          <ac:cxnSpMkLst>
            <pc:docMk/>
            <pc:sldMk cId="4143432538" sldId="543"/>
            <ac:cxnSpMk id="12" creationId="{6DEAB880-925D-4467-B228-8F70B68940D4}"/>
          </ac:cxnSpMkLst>
        </pc:cxnChg>
        <pc:cxnChg chg="del mod">
          <ac:chgData name="Naomi Ensor" userId="35b43621-e7bd-4583-a4fc-516dffbd054e" providerId="ADAL" clId="{A20C2C30-19EE-4805-BE23-3EE535943AB2}" dt="2023-04-20T10:03:42.383" v="338" actId="478"/>
          <ac:cxnSpMkLst>
            <pc:docMk/>
            <pc:sldMk cId="4143432538" sldId="543"/>
            <ac:cxnSpMk id="16" creationId="{D7F11FCC-9AA0-466D-B8F4-0AE5434E3483}"/>
          </ac:cxnSpMkLst>
        </pc:cxnChg>
        <pc:cxnChg chg="mod">
          <ac:chgData name="Naomi Ensor" userId="35b43621-e7bd-4583-a4fc-516dffbd054e" providerId="ADAL" clId="{A20C2C30-19EE-4805-BE23-3EE535943AB2}" dt="2023-04-20T10:03:27.103" v="334" actId="1076"/>
          <ac:cxnSpMkLst>
            <pc:docMk/>
            <pc:sldMk cId="4143432538" sldId="543"/>
            <ac:cxnSpMk id="19" creationId="{2BB55C27-5834-4D5E-ACBE-F40F6832D260}"/>
          </ac:cxnSpMkLst>
        </pc:cxnChg>
      </pc:sldChg>
      <pc:sldChg chg="addSp delSp modSp add mod">
        <pc:chgData name="Naomi Ensor" userId="35b43621-e7bd-4583-a4fc-516dffbd054e" providerId="ADAL" clId="{A20C2C30-19EE-4805-BE23-3EE535943AB2}" dt="2023-04-20T10:23:04.270" v="839" actId="478"/>
        <pc:sldMkLst>
          <pc:docMk/>
          <pc:sldMk cId="396987691" sldId="558"/>
        </pc:sldMkLst>
        <pc:spChg chg="add mod">
          <ac:chgData name="Naomi Ensor" userId="35b43621-e7bd-4583-a4fc-516dffbd054e" providerId="ADAL" clId="{A20C2C30-19EE-4805-BE23-3EE535943AB2}" dt="2023-04-20T10:20:54.502" v="804" actId="20577"/>
          <ac:spMkLst>
            <pc:docMk/>
            <pc:sldMk cId="396987691" sldId="558"/>
            <ac:spMk id="7" creationId="{E05E37B5-7755-DB4C-71AC-9252B32F32D4}"/>
          </ac:spMkLst>
        </pc:spChg>
        <pc:spChg chg="mod">
          <ac:chgData name="Naomi Ensor" userId="35b43621-e7bd-4583-a4fc-516dffbd054e" providerId="ADAL" clId="{A20C2C30-19EE-4805-BE23-3EE535943AB2}" dt="2023-04-20T10:06:06.987" v="440" actId="1076"/>
          <ac:spMkLst>
            <pc:docMk/>
            <pc:sldMk cId="396987691" sldId="558"/>
            <ac:spMk id="8" creationId="{A237CC87-C6DB-4E20-B5FE-563C11CEAEBB}"/>
          </ac:spMkLst>
        </pc:spChg>
        <pc:spChg chg="del">
          <ac:chgData name="Naomi Ensor" userId="35b43621-e7bd-4583-a4fc-516dffbd054e" providerId="ADAL" clId="{A20C2C30-19EE-4805-BE23-3EE535943AB2}" dt="2023-04-20T10:07:29.907" v="453" actId="478"/>
          <ac:spMkLst>
            <pc:docMk/>
            <pc:sldMk cId="396987691" sldId="558"/>
            <ac:spMk id="9" creationId="{EFBC483B-D397-4EA7-BEA5-41DB6FD32987}"/>
          </ac:spMkLst>
        </pc:spChg>
        <pc:spChg chg="add del mod">
          <ac:chgData name="Naomi Ensor" userId="35b43621-e7bd-4583-a4fc-516dffbd054e" providerId="ADAL" clId="{A20C2C30-19EE-4805-BE23-3EE535943AB2}" dt="2023-04-20T10:23:04.270" v="839" actId="478"/>
          <ac:spMkLst>
            <pc:docMk/>
            <pc:sldMk cId="396987691" sldId="558"/>
            <ac:spMk id="13" creationId="{183ECF63-2E70-5675-F8BC-83B88BF0B9AA}"/>
          </ac:spMkLst>
        </pc:spChg>
        <pc:spChg chg="mod">
          <ac:chgData name="Naomi Ensor" userId="35b43621-e7bd-4583-a4fc-516dffbd054e" providerId="ADAL" clId="{A20C2C30-19EE-4805-BE23-3EE535943AB2}" dt="2023-04-20T10:08:13.236" v="537" actId="20577"/>
          <ac:spMkLst>
            <pc:docMk/>
            <pc:sldMk cId="396987691" sldId="558"/>
            <ac:spMk id="15" creationId="{286E75E6-4D6C-47AA-BDC2-600BF71B6BB2}"/>
          </ac:spMkLst>
        </pc:spChg>
        <pc:spChg chg="del">
          <ac:chgData name="Naomi Ensor" userId="35b43621-e7bd-4583-a4fc-516dffbd054e" providerId="ADAL" clId="{A20C2C30-19EE-4805-BE23-3EE535943AB2}" dt="2023-04-20T10:07:32.275" v="455" actId="478"/>
          <ac:spMkLst>
            <pc:docMk/>
            <pc:sldMk cId="396987691" sldId="558"/>
            <ac:spMk id="18" creationId="{2D208BD4-6097-45C9-86BC-B6871CF09DD3}"/>
          </ac:spMkLst>
        </pc:spChg>
        <pc:picChg chg="del">
          <ac:chgData name="Naomi Ensor" userId="35b43621-e7bd-4583-a4fc-516dffbd054e" providerId="ADAL" clId="{A20C2C30-19EE-4805-BE23-3EE535943AB2}" dt="2023-04-20T10:06:29.569" v="441" actId="478"/>
          <ac:picMkLst>
            <pc:docMk/>
            <pc:sldMk cId="396987691" sldId="558"/>
            <ac:picMk id="3" creationId="{6CE96A8B-CBF0-7E91-358B-7C57F30FB859}"/>
          </ac:picMkLst>
        </pc:picChg>
        <pc:picChg chg="add mod modCrop">
          <ac:chgData name="Naomi Ensor" userId="35b43621-e7bd-4583-a4fc-516dffbd054e" providerId="ADAL" clId="{A20C2C30-19EE-4805-BE23-3EE535943AB2}" dt="2023-04-20T10:07:41.535" v="458" actId="1076"/>
          <ac:picMkLst>
            <pc:docMk/>
            <pc:sldMk cId="396987691" sldId="558"/>
            <ac:picMk id="4" creationId="{B6219484-21E3-40A6-924F-030114896F86}"/>
          </ac:picMkLst>
        </pc:picChg>
        <pc:cxnChg chg="del">
          <ac:chgData name="Naomi Ensor" userId="35b43621-e7bd-4583-a4fc-516dffbd054e" providerId="ADAL" clId="{A20C2C30-19EE-4805-BE23-3EE535943AB2}" dt="2023-04-20T10:07:32.975" v="456" actId="478"/>
          <ac:cxnSpMkLst>
            <pc:docMk/>
            <pc:sldMk cId="396987691" sldId="558"/>
            <ac:cxnSpMk id="6" creationId="{20ED1107-03D4-B9A2-0AF0-FF284E502CB3}"/>
          </ac:cxnSpMkLst>
        </pc:cxnChg>
        <pc:cxnChg chg="mod">
          <ac:chgData name="Naomi Ensor" userId="35b43621-e7bd-4583-a4fc-516dffbd054e" providerId="ADAL" clId="{A20C2C30-19EE-4805-BE23-3EE535943AB2}" dt="2023-04-20T10:08:21.196" v="539" actId="14100"/>
          <ac:cxnSpMkLst>
            <pc:docMk/>
            <pc:sldMk cId="396987691" sldId="558"/>
            <ac:cxnSpMk id="11" creationId="{A0C7CA5F-C784-9B86-67D2-B4DA7E66BFE3}"/>
          </ac:cxnSpMkLst>
        </pc:cxnChg>
        <pc:cxnChg chg="add mod">
          <ac:chgData name="Naomi Ensor" userId="35b43621-e7bd-4583-a4fc-516dffbd054e" providerId="ADAL" clId="{A20C2C30-19EE-4805-BE23-3EE535943AB2}" dt="2023-04-20T10:09:38.044" v="722" actId="13822"/>
          <ac:cxnSpMkLst>
            <pc:docMk/>
            <pc:sldMk cId="396987691" sldId="558"/>
            <ac:cxnSpMk id="12" creationId="{87EBC4D5-5E65-5330-E818-9C147FFF28DC}"/>
          </ac:cxnSpMkLst>
        </pc:cxnChg>
        <pc:cxnChg chg="del">
          <ac:chgData name="Naomi Ensor" userId="35b43621-e7bd-4583-a4fc-516dffbd054e" providerId="ADAL" clId="{A20C2C30-19EE-4805-BE23-3EE535943AB2}" dt="2023-04-20T10:07:31.091" v="454" actId="478"/>
          <ac:cxnSpMkLst>
            <pc:docMk/>
            <pc:sldMk cId="396987691" sldId="558"/>
            <ac:cxnSpMk id="19" creationId="{2BB55C27-5834-4D5E-ACBE-F40F6832D260}"/>
          </ac:cxnSpMkLst>
        </pc:cxnChg>
      </pc:sldChg>
      <pc:sldChg chg="addSp delSp modSp add mod">
        <pc:chgData name="Naomi Ensor" userId="35b43621-e7bd-4583-a4fc-516dffbd054e" providerId="ADAL" clId="{A20C2C30-19EE-4805-BE23-3EE535943AB2}" dt="2023-04-25T08:47:03.036" v="3397" actId="14100"/>
        <pc:sldMkLst>
          <pc:docMk/>
          <pc:sldMk cId="2246747321" sldId="559"/>
        </pc:sldMkLst>
        <pc:spChg chg="del">
          <ac:chgData name="Naomi Ensor" userId="35b43621-e7bd-4583-a4fc-516dffbd054e" providerId="ADAL" clId="{A20C2C30-19EE-4805-BE23-3EE535943AB2}" dt="2023-04-24T10:25:18.842" v="3049" actId="478"/>
          <ac:spMkLst>
            <pc:docMk/>
            <pc:sldMk cId="2246747321" sldId="559"/>
            <ac:spMk id="2" creationId="{F522D53A-F29C-BD0F-5E7D-745CBE4FA799}"/>
          </ac:spMkLst>
        </pc:spChg>
        <pc:spChg chg="add mod">
          <ac:chgData name="Naomi Ensor" userId="35b43621-e7bd-4583-a4fc-516dffbd054e" providerId="ADAL" clId="{A20C2C30-19EE-4805-BE23-3EE535943AB2}" dt="2023-04-24T10:26:18.643" v="3201" actId="20577"/>
          <ac:spMkLst>
            <pc:docMk/>
            <pc:sldMk cId="2246747321" sldId="559"/>
            <ac:spMk id="3" creationId="{96CCD6FC-D3A2-8296-B33C-6809BDE25F3C}"/>
          </ac:spMkLst>
        </pc:spChg>
        <pc:spChg chg="add mod">
          <ac:chgData name="Naomi Ensor" userId="35b43621-e7bd-4583-a4fc-516dffbd054e" providerId="ADAL" clId="{A20C2C30-19EE-4805-BE23-3EE535943AB2}" dt="2023-04-24T10:25:59.185" v="3153" actId="1076"/>
          <ac:spMkLst>
            <pc:docMk/>
            <pc:sldMk cId="2246747321" sldId="559"/>
            <ac:spMk id="6" creationId="{AEB7CBD6-4903-3E08-F8EB-7C4C8FE8A9FC}"/>
          </ac:spMkLst>
        </pc:spChg>
        <pc:spChg chg="add del mod">
          <ac:chgData name="Naomi Ensor" userId="35b43621-e7bd-4583-a4fc-516dffbd054e" providerId="ADAL" clId="{A20C2C30-19EE-4805-BE23-3EE535943AB2}" dt="2023-04-21T15:46:55.588" v="2290" actId="478"/>
          <ac:spMkLst>
            <pc:docMk/>
            <pc:sldMk cId="2246747321" sldId="559"/>
            <ac:spMk id="7" creationId="{7ED1CC7C-019E-616B-1B13-5C412FDD2682}"/>
          </ac:spMkLst>
        </pc:spChg>
        <pc:spChg chg="add mod">
          <ac:chgData name="Naomi Ensor" userId="35b43621-e7bd-4583-a4fc-516dffbd054e" providerId="ADAL" clId="{A20C2C30-19EE-4805-BE23-3EE535943AB2}" dt="2023-04-25T08:46:06.798" v="3386" actId="1038"/>
          <ac:spMkLst>
            <pc:docMk/>
            <pc:sldMk cId="2246747321" sldId="559"/>
            <ac:spMk id="11" creationId="{DE1227DB-F318-FCDA-19C3-55791D93055A}"/>
          </ac:spMkLst>
        </pc:spChg>
        <pc:spChg chg="add mod">
          <ac:chgData name="Naomi Ensor" userId="35b43621-e7bd-4583-a4fc-516dffbd054e" providerId="ADAL" clId="{A20C2C30-19EE-4805-BE23-3EE535943AB2}" dt="2023-04-25T08:46:44.436" v="3394" actId="14100"/>
          <ac:spMkLst>
            <pc:docMk/>
            <pc:sldMk cId="2246747321" sldId="559"/>
            <ac:spMk id="15" creationId="{53E61F4F-C924-7BE0-3B13-3629EBC857C7}"/>
          </ac:spMkLst>
        </pc:spChg>
        <pc:picChg chg="del">
          <ac:chgData name="Naomi Ensor" userId="35b43621-e7bd-4583-a4fc-516dffbd054e" providerId="ADAL" clId="{A20C2C30-19EE-4805-BE23-3EE535943AB2}" dt="2023-04-20T10:28:46.152" v="1215" actId="478"/>
          <ac:picMkLst>
            <pc:docMk/>
            <pc:sldMk cId="2246747321" sldId="559"/>
            <ac:picMk id="4" creationId="{DF51AB8B-656D-9292-1244-D45962E57709}"/>
          </ac:picMkLst>
        </pc:picChg>
        <pc:picChg chg="add del mod ord modCrop">
          <ac:chgData name="Naomi Ensor" userId="35b43621-e7bd-4583-a4fc-516dffbd054e" providerId="ADAL" clId="{A20C2C30-19EE-4805-BE23-3EE535943AB2}" dt="2023-04-25T08:44:29.486" v="3334" actId="478"/>
          <ac:picMkLst>
            <pc:docMk/>
            <pc:sldMk cId="2246747321" sldId="559"/>
            <ac:picMk id="5" creationId="{211C50DA-3E27-5220-6543-3A36F86963B9}"/>
          </ac:picMkLst>
        </pc:picChg>
        <pc:picChg chg="add del mod modCrop">
          <ac:chgData name="Naomi Ensor" userId="35b43621-e7bd-4583-a4fc-516dffbd054e" providerId="ADAL" clId="{A20C2C30-19EE-4805-BE23-3EE535943AB2}" dt="2023-04-21T15:47:17.137" v="2294" actId="478"/>
          <ac:picMkLst>
            <pc:docMk/>
            <pc:sldMk cId="2246747321" sldId="559"/>
            <ac:picMk id="5" creationId="{2456A2E1-D00F-D90E-CBA5-A80B7284DE09}"/>
          </ac:picMkLst>
        </pc:picChg>
        <pc:picChg chg="mod ord">
          <ac:chgData name="Naomi Ensor" userId="35b43621-e7bd-4583-a4fc-516dffbd054e" providerId="ADAL" clId="{A20C2C30-19EE-4805-BE23-3EE535943AB2}" dt="2023-04-25T08:45:45.337" v="3352" actId="167"/>
          <ac:picMkLst>
            <pc:docMk/>
            <pc:sldMk cId="2246747321" sldId="559"/>
            <ac:picMk id="9" creationId="{8DA066A6-1A93-7C65-64F1-D32305D11C27}"/>
          </ac:picMkLst>
        </pc:picChg>
        <pc:picChg chg="add del mod modCrop">
          <ac:chgData name="Naomi Ensor" userId="35b43621-e7bd-4583-a4fc-516dffbd054e" providerId="ADAL" clId="{A20C2C30-19EE-4805-BE23-3EE535943AB2}" dt="2023-04-24T10:24:24.524" v="3036" actId="478"/>
          <ac:picMkLst>
            <pc:docMk/>
            <pc:sldMk cId="2246747321" sldId="559"/>
            <ac:picMk id="10" creationId="{1C0F8DAD-0974-99CD-1BC7-70224373B108}"/>
          </ac:picMkLst>
        </pc:picChg>
        <pc:picChg chg="add mod ord modCrop">
          <ac:chgData name="Naomi Ensor" userId="35b43621-e7bd-4583-a4fc-516dffbd054e" providerId="ADAL" clId="{A20C2C30-19EE-4805-BE23-3EE535943AB2}" dt="2023-04-25T08:46:32.590" v="3390" actId="1076"/>
          <ac:picMkLst>
            <pc:docMk/>
            <pc:sldMk cId="2246747321" sldId="559"/>
            <ac:picMk id="12" creationId="{ACF75966-9083-6A18-80F0-E236B396D51E}"/>
          </ac:picMkLst>
        </pc:picChg>
        <pc:cxnChg chg="add mod">
          <ac:chgData name="Naomi Ensor" userId="35b43621-e7bd-4583-a4fc-516dffbd054e" providerId="ADAL" clId="{A20C2C30-19EE-4805-BE23-3EE535943AB2}" dt="2023-04-25T08:46:14.885" v="3388" actId="14100"/>
          <ac:cxnSpMkLst>
            <pc:docMk/>
            <pc:sldMk cId="2246747321" sldId="559"/>
            <ac:cxnSpMk id="13" creationId="{D5AC3931-0DB9-330A-DE59-72AF3B3C093F}"/>
          </ac:cxnSpMkLst>
        </pc:cxnChg>
        <pc:cxnChg chg="add mod">
          <ac:chgData name="Naomi Ensor" userId="35b43621-e7bd-4583-a4fc-516dffbd054e" providerId="ADAL" clId="{A20C2C30-19EE-4805-BE23-3EE535943AB2}" dt="2023-04-25T08:47:03.036" v="3397" actId="14100"/>
          <ac:cxnSpMkLst>
            <pc:docMk/>
            <pc:sldMk cId="2246747321" sldId="559"/>
            <ac:cxnSpMk id="16" creationId="{17A84C35-4148-3154-D261-B2AFE2E0E1DB}"/>
          </ac:cxnSpMkLst>
        </pc:cxnChg>
      </pc:sldChg>
      <pc:sldChg chg="addSp delSp modSp add mod ord">
        <pc:chgData name="Naomi Ensor" userId="35b43621-e7bd-4583-a4fc-516dffbd054e" providerId="ADAL" clId="{A20C2C30-19EE-4805-BE23-3EE535943AB2}" dt="2023-04-25T08:44:12.252" v="3333" actId="14100"/>
        <pc:sldMkLst>
          <pc:docMk/>
          <pc:sldMk cId="877687408" sldId="560"/>
        </pc:sldMkLst>
        <pc:spChg chg="add mod">
          <ac:chgData name="Naomi Ensor" userId="35b43621-e7bd-4583-a4fc-516dffbd054e" providerId="ADAL" clId="{A20C2C30-19EE-4805-BE23-3EE535943AB2}" dt="2023-04-21T15:45:24.283" v="2265" actId="1076"/>
          <ac:spMkLst>
            <pc:docMk/>
            <pc:sldMk cId="877687408" sldId="560"/>
            <ac:spMk id="3" creationId="{4DA1CEB7-8D5F-DD78-C9AA-1BF0CBFBF8A0}"/>
          </ac:spMkLst>
        </pc:spChg>
        <pc:spChg chg="add mod">
          <ac:chgData name="Naomi Ensor" userId="35b43621-e7bd-4583-a4fc-516dffbd054e" providerId="ADAL" clId="{A20C2C30-19EE-4805-BE23-3EE535943AB2}" dt="2023-04-21T15:45:50.081" v="2274" actId="1076"/>
          <ac:spMkLst>
            <pc:docMk/>
            <pc:sldMk cId="877687408" sldId="560"/>
            <ac:spMk id="14" creationId="{00CC1271-3E6F-6404-400F-4CE78FB123EC}"/>
          </ac:spMkLst>
        </pc:spChg>
        <pc:spChg chg="add mod">
          <ac:chgData name="Naomi Ensor" userId="35b43621-e7bd-4583-a4fc-516dffbd054e" providerId="ADAL" clId="{A20C2C30-19EE-4805-BE23-3EE535943AB2}" dt="2023-04-21T15:45:46.576" v="2273" actId="1076"/>
          <ac:spMkLst>
            <pc:docMk/>
            <pc:sldMk cId="877687408" sldId="560"/>
            <ac:spMk id="17" creationId="{2C092D76-569E-B05D-D38D-E55B5E0F2E37}"/>
          </ac:spMkLst>
        </pc:spChg>
        <pc:spChg chg="add mod">
          <ac:chgData name="Naomi Ensor" userId="35b43621-e7bd-4583-a4fc-516dffbd054e" providerId="ADAL" clId="{A20C2C30-19EE-4805-BE23-3EE535943AB2}" dt="2023-04-21T15:45:40.948" v="2271" actId="1076"/>
          <ac:spMkLst>
            <pc:docMk/>
            <pc:sldMk cId="877687408" sldId="560"/>
            <ac:spMk id="20" creationId="{38DC0EB5-3BC0-5939-081C-A3CFE7812F8A}"/>
          </ac:spMkLst>
        </pc:spChg>
        <pc:picChg chg="add del mod modCrop">
          <ac:chgData name="Naomi Ensor" userId="35b43621-e7bd-4583-a4fc-516dffbd054e" providerId="ADAL" clId="{A20C2C30-19EE-4805-BE23-3EE535943AB2}" dt="2023-04-25T08:43:29.679" v="3322" actId="478"/>
          <ac:picMkLst>
            <pc:docMk/>
            <pc:sldMk cId="877687408" sldId="560"/>
            <ac:picMk id="4" creationId="{2FF96D89-F0BD-2A5D-6D60-7D8FBF359E08}"/>
          </ac:picMkLst>
        </pc:picChg>
        <pc:picChg chg="add mod modCrop">
          <ac:chgData name="Naomi Ensor" userId="35b43621-e7bd-4583-a4fc-516dffbd054e" providerId="ADAL" clId="{A20C2C30-19EE-4805-BE23-3EE535943AB2}" dt="2023-04-25T08:44:00.437" v="3330" actId="1076"/>
          <ac:picMkLst>
            <pc:docMk/>
            <pc:sldMk cId="877687408" sldId="560"/>
            <ac:picMk id="7" creationId="{2C088B6E-61F6-14ED-B797-7B802F40547C}"/>
          </ac:picMkLst>
        </pc:picChg>
        <pc:picChg chg="mod">
          <ac:chgData name="Naomi Ensor" userId="35b43621-e7bd-4583-a4fc-516dffbd054e" providerId="ADAL" clId="{A20C2C30-19EE-4805-BE23-3EE535943AB2}" dt="2023-04-21T15:45:38.382" v="2270" actId="1076"/>
          <ac:picMkLst>
            <pc:docMk/>
            <pc:sldMk cId="877687408" sldId="560"/>
            <ac:picMk id="9" creationId="{8DA066A6-1A93-7C65-64F1-D32305D11C27}"/>
          </ac:picMkLst>
        </pc:picChg>
        <pc:cxnChg chg="add mod">
          <ac:chgData name="Naomi Ensor" userId="35b43621-e7bd-4583-a4fc-516dffbd054e" providerId="ADAL" clId="{A20C2C30-19EE-4805-BE23-3EE535943AB2}" dt="2023-04-21T15:32:57.585" v="1845" actId="13822"/>
          <ac:cxnSpMkLst>
            <pc:docMk/>
            <pc:sldMk cId="877687408" sldId="560"/>
            <ac:cxnSpMk id="6" creationId="{418D04B0-57BB-F22A-4A75-9481DD324269}"/>
          </ac:cxnSpMkLst>
        </pc:cxnChg>
        <pc:cxnChg chg="add del mod">
          <ac:chgData name="Naomi Ensor" userId="35b43621-e7bd-4583-a4fc-516dffbd054e" providerId="ADAL" clId="{A20C2C30-19EE-4805-BE23-3EE535943AB2}" dt="2023-04-21T15:35:33.237" v="2004" actId="478"/>
          <ac:cxnSpMkLst>
            <pc:docMk/>
            <pc:sldMk cId="877687408" sldId="560"/>
            <ac:cxnSpMk id="7" creationId="{F372F341-1455-2A0E-5ABB-6B79C1FCFDED}"/>
          </ac:cxnSpMkLst>
        </pc:cxnChg>
        <pc:cxnChg chg="add del mod">
          <ac:chgData name="Naomi Ensor" userId="35b43621-e7bd-4583-a4fc-516dffbd054e" providerId="ADAL" clId="{A20C2C30-19EE-4805-BE23-3EE535943AB2}" dt="2023-04-21T15:35:39.461" v="2007" actId="478"/>
          <ac:cxnSpMkLst>
            <pc:docMk/>
            <pc:sldMk cId="877687408" sldId="560"/>
            <ac:cxnSpMk id="8" creationId="{29CB84CD-331F-3897-BF51-0BE74600B0FF}"/>
          </ac:cxnSpMkLst>
        </pc:cxnChg>
        <pc:cxnChg chg="add del mod">
          <ac:chgData name="Naomi Ensor" userId="35b43621-e7bd-4583-a4fc-516dffbd054e" providerId="ADAL" clId="{A20C2C30-19EE-4805-BE23-3EE535943AB2}" dt="2023-04-21T15:35:40.202" v="2008" actId="478"/>
          <ac:cxnSpMkLst>
            <pc:docMk/>
            <pc:sldMk cId="877687408" sldId="560"/>
            <ac:cxnSpMk id="10" creationId="{9FE87F24-E982-7549-1C85-D7F355200122}"/>
          </ac:cxnSpMkLst>
        </pc:cxnChg>
        <pc:cxnChg chg="add del mod">
          <ac:chgData name="Naomi Ensor" userId="35b43621-e7bd-4583-a4fc-516dffbd054e" providerId="ADAL" clId="{A20C2C30-19EE-4805-BE23-3EE535943AB2}" dt="2023-04-21T15:35:34.628" v="2005" actId="478"/>
          <ac:cxnSpMkLst>
            <pc:docMk/>
            <pc:sldMk cId="877687408" sldId="560"/>
            <ac:cxnSpMk id="11" creationId="{4AB43E9F-DD79-44EA-1A82-954A02099C90}"/>
          </ac:cxnSpMkLst>
        </pc:cxnChg>
        <pc:cxnChg chg="add del mod">
          <ac:chgData name="Naomi Ensor" userId="35b43621-e7bd-4583-a4fc-516dffbd054e" providerId="ADAL" clId="{A20C2C30-19EE-4805-BE23-3EE535943AB2}" dt="2023-04-21T15:35:36.070" v="2006" actId="478"/>
          <ac:cxnSpMkLst>
            <pc:docMk/>
            <pc:sldMk cId="877687408" sldId="560"/>
            <ac:cxnSpMk id="12" creationId="{AA41140F-9C23-4EFF-E086-F24F8B8DAEC6}"/>
          </ac:cxnSpMkLst>
        </pc:cxnChg>
        <pc:cxnChg chg="add mod">
          <ac:chgData name="Naomi Ensor" userId="35b43621-e7bd-4583-a4fc-516dffbd054e" providerId="ADAL" clId="{A20C2C30-19EE-4805-BE23-3EE535943AB2}" dt="2023-04-25T08:44:08.141" v="3332" actId="14100"/>
          <ac:cxnSpMkLst>
            <pc:docMk/>
            <pc:sldMk cId="877687408" sldId="560"/>
            <ac:cxnSpMk id="16" creationId="{ACFA7CE9-C445-0B99-5DA6-CE41000A14F1}"/>
          </ac:cxnSpMkLst>
        </pc:cxnChg>
        <pc:cxnChg chg="add mod">
          <ac:chgData name="Naomi Ensor" userId="35b43621-e7bd-4583-a4fc-516dffbd054e" providerId="ADAL" clId="{A20C2C30-19EE-4805-BE23-3EE535943AB2}" dt="2023-04-25T08:44:12.252" v="3333" actId="14100"/>
          <ac:cxnSpMkLst>
            <pc:docMk/>
            <pc:sldMk cId="877687408" sldId="560"/>
            <ac:cxnSpMk id="19" creationId="{B88B1F9A-0687-7C31-F0DA-9BFE9C4C4427}"/>
          </ac:cxnSpMkLst>
        </pc:cxnChg>
      </pc:sldChg>
      <pc:sldChg chg="addSp delSp modSp new mod">
        <pc:chgData name="Naomi Ensor" userId="35b43621-e7bd-4583-a4fc-516dffbd054e" providerId="ADAL" clId="{A20C2C30-19EE-4805-BE23-3EE535943AB2}" dt="2023-04-25T09:55:56.116" v="5795" actId="14100"/>
        <pc:sldMkLst>
          <pc:docMk/>
          <pc:sldMk cId="3744224187" sldId="561"/>
        </pc:sldMkLst>
        <pc:spChg chg="add mod">
          <ac:chgData name="Naomi Ensor" userId="35b43621-e7bd-4583-a4fc-516dffbd054e" providerId="ADAL" clId="{A20C2C30-19EE-4805-BE23-3EE535943AB2}" dt="2023-04-25T09:55:44.619" v="5790" actId="1076"/>
          <ac:spMkLst>
            <pc:docMk/>
            <pc:sldMk cId="3744224187" sldId="561"/>
            <ac:spMk id="2" creationId="{4B4D2685-2562-A240-64C7-839FDEA51236}"/>
          </ac:spMkLst>
        </pc:spChg>
        <pc:spChg chg="add mod">
          <ac:chgData name="Naomi Ensor" userId="35b43621-e7bd-4583-a4fc-516dffbd054e" providerId="ADAL" clId="{A20C2C30-19EE-4805-BE23-3EE535943AB2}" dt="2023-04-21T15:51:28.757" v="2558" actId="20577"/>
          <ac:spMkLst>
            <pc:docMk/>
            <pc:sldMk cId="3744224187" sldId="561"/>
            <ac:spMk id="3" creationId="{A4F8456F-9170-9BC8-ACE7-95C55DEEF9AF}"/>
          </ac:spMkLst>
        </pc:spChg>
        <pc:spChg chg="add mod">
          <ac:chgData name="Naomi Ensor" userId="35b43621-e7bd-4583-a4fc-516dffbd054e" providerId="ADAL" clId="{A20C2C30-19EE-4805-BE23-3EE535943AB2}" dt="2023-04-20T11:05:58.993" v="1589" actId="1076"/>
          <ac:spMkLst>
            <pc:docMk/>
            <pc:sldMk cId="3744224187" sldId="561"/>
            <ac:spMk id="6" creationId="{11DAF8B3-0ACA-B610-745A-5197A71A4E75}"/>
          </ac:spMkLst>
        </pc:spChg>
        <pc:spChg chg="add mod">
          <ac:chgData name="Naomi Ensor" userId="35b43621-e7bd-4583-a4fc-516dffbd054e" providerId="ADAL" clId="{A20C2C30-19EE-4805-BE23-3EE535943AB2}" dt="2023-04-20T11:08:08.479" v="1705" actId="1076"/>
          <ac:spMkLst>
            <pc:docMk/>
            <pc:sldMk cId="3744224187" sldId="561"/>
            <ac:spMk id="7" creationId="{E5643B38-6C04-1359-2A77-E30B5A764D90}"/>
          </ac:spMkLst>
        </pc:spChg>
        <pc:spChg chg="add mod">
          <ac:chgData name="Naomi Ensor" userId="35b43621-e7bd-4583-a4fc-516dffbd054e" providerId="ADAL" clId="{A20C2C30-19EE-4805-BE23-3EE535943AB2}" dt="2023-04-20T11:06:43.942" v="1690" actId="20577"/>
          <ac:spMkLst>
            <pc:docMk/>
            <pc:sldMk cId="3744224187" sldId="561"/>
            <ac:spMk id="8" creationId="{3B29A30D-A09D-C3B4-934D-1ED8707F55FA}"/>
          </ac:spMkLst>
        </pc:spChg>
        <pc:spChg chg="add del mod">
          <ac:chgData name="Naomi Ensor" userId="35b43621-e7bd-4583-a4fc-516dffbd054e" providerId="ADAL" clId="{A20C2C30-19EE-4805-BE23-3EE535943AB2}" dt="2023-04-20T11:07:12.667" v="1693" actId="478"/>
          <ac:spMkLst>
            <pc:docMk/>
            <pc:sldMk cId="3744224187" sldId="561"/>
            <ac:spMk id="9" creationId="{FADDA45D-F0D8-318A-5CD0-2E3CAF4934D0}"/>
          </ac:spMkLst>
        </pc:spChg>
        <pc:picChg chg="add del mod">
          <ac:chgData name="Naomi Ensor" userId="35b43621-e7bd-4583-a4fc-516dffbd054e" providerId="ADAL" clId="{A20C2C30-19EE-4805-BE23-3EE535943AB2}" dt="2023-04-20T11:05:09.257" v="1559" actId="478"/>
          <ac:picMkLst>
            <pc:docMk/>
            <pc:sldMk cId="3744224187" sldId="561"/>
            <ac:picMk id="2" creationId="{04023554-8AC9-536C-7D0F-743A1DDB3C3C}"/>
          </ac:picMkLst>
        </pc:picChg>
        <pc:picChg chg="add mod modCrop">
          <ac:chgData name="Naomi Ensor" userId="35b43621-e7bd-4583-a4fc-516dffbd054e" providerId="ADAL" clId="{A20C2C30-19EE-4805-BE23-3EE535943AB2}" dt="2023-04-20T11:05:39.674" v="1565" actId="1076"/>
          <ac:picMkLst>
            <pc:docMk/>
            <pc:sldMk cId="3744224187" sldId="561"/>
            <ac:picMk id="5" creationId="{00CC36E6-70A9-8F38-EE2B-42B0FD3158D5}"/>
          </ac:picMkLst>
        </pc:picChg>
        <pc:cxnChg chg="add mod">
          <ac:chgData name="Naomi Ensor" userId="35b43621-e7bd-4583-a4fc-516dffbd054e" providerId="ADAL" clId="{A20C2C30-19EE-4805-BE23-3EE535943AB2}" dt="2023-04-25T09:55:56.116" v="5795" actId="14100"/>
          <ac:cxnSpMkLst>
            <pc:docMk/>
            <pc:sldMk cId="3744224187" sldId="561"/>
            <ac:cxnSpMk id="4" creationId="{F35255CF-20F7-6E2E-DFF4-3B20C33138CC}"/>
          </ac:cxnSpMkLst>
        </pc:cxnChg>
        <pc:cxnChg chg="add mod">
          <ac:chgData name="Naomi Ensor" userId="35b43621-e7bd-4583-a4fc-516dffbd054e" providerId="ADAL" clId="{A20C2C30-19EE-4805-BE23-3EE535943AB2}" dt="2023-04-20T11:07:29.174" v="1696" actId="1076"/>
          <ac:cxnSpMkLst>
            <pc:docMk/>
            <pc:sldMk cId="3744224187" sldId="561"/>
            <ac:cxnSpMk id="11" creationId="{F18D229A-94AD-B33A-4EB1-DB4BF732680D}"/>
          </ac:cxnSpMkLst>
        </pc:cxnChg>
        <pc:cxnChg chg="add mod">
          <ac:chgData name="Naomi Ensor" userId="35b43621-e7bd-4583-a4fc-516dffbd054e" providerId="ADAL" clId="{A20C2C30-19EE-4805-BE23-3EE535943AB2}" dt="2023-04-20T11:07:36.648" v="1698" actId="13822"/>
          <ac:cxnSpMkLst>
            <pc:docMk/>
            <pc:sldMk cId="3744224187" sldId="561"/>
            <ac:cxnSpMk id="13" creationId="{7DB8590F-335D-2CFA-9C94-A8A077F0C9CC}"/>
          </ac:cxnSpMkLst>
        </pc:cxnChg>
        <pc:cxnChg chg="add mod">
          <ac:chgData name="Naomi Ensor" userId="35b43621-e7bd-4583-a4fc-516dffbd054e" providerId="ADAL" clId="{A20C2C30-19EE-4805-BE23-3EE535943AB2}" dt="2023-04-20T11:07:43.298" v="1700" actId="13822"/>
          <ac:cxnSpMkLst>
            <pc:docMk/>
            <pc:sldMk cId="3744224187" sldId="561"/>
            <ac:cxnSpMk id="15" creationId="{DC2958E2-8CF6-E46D-2B85-9A206640885D}"/>
          </ac:cxnSpMkLst>
        </pc:cxnChg>
        <pc:cxnChg chg="add mod">
          <ac:chgData name="Naomi Ensor" userId="35b43621-e7bd-4583-a4fc-516dffbd054e" providerId="ADAL" clId="{A20C2C30-19EE-4805-BE23-3EE535943AB2}" dt="2023-04-20T11:07:50.929" v="1702" actId="13822"/>
          <ac:cxnSpMkLst>
            <pc:docMk/>
            <pc:sldMk cId="3744224187" sldId="561"/>
            <ac:cxnSpMk id="17" creationId="{42B650C8-D16E-7F12-179F-ABF8B4E682FC}"/>
          </ac:cxnSpMkLst>
        </pc:cxnChg>
        <pc:cxnChg chg="add mod">
          <ac:chgData name="Naomi Ensor" userId="35b43621-e7bd-4583-a4fc-516dffbd054e" providerId="ADAL" clId="{A20C2C30-19EE-4805-BE23-3EE535943AB2}" dt="2023-04-20T11:08:03.457" v="1704" actId="13822"/>
          <ac:cxnSpMkLst>
            <pc:docMk/>
            <pc:sldMk cId="3744224187" sldId="561"/>
            <ac:cxnSpMk id="19" creationId="{21568C91-F81F-5B6C-447B-A08AB545ADEE}"/>
          </ac:cxnSpMkLst>
        </pc:cxnChg>
      </pc:sldChg>
      <pc:sldChg chg="addSp delSp modSp add mod">
        <pc:chgData name="Naomi Ensor" userId="35b43621-e7bd-4583-a4fc-516dffbd054e" providerId="ADAL" clId="{A20C2C30-19EE-4805-BE23-3EE535943AB2}" dt="2023-04-25T08:53:46.101" v="3844" actId="20577"/>
        <pc:sldMkLst>
          <pc:docMk/>
          <pc:sldMk cId="4050772632" sldId="562"/>
        </pc:sldMkLst>
        <pc:spChg chg="add mod">
          <ac:chgData name="Naomi Ensor" userId="35b43621-e7bd-4583-a4fc-516dffbd054e" providerId="ADAL" clId="{A20C2C30-19EE-4805-BE23-3EE535943AB2}" dt="2023-04-24T10:26:28.504" v="3215" actId="20577"/>
          <ac:spMkLst>
            <pc:docMk/>
            <pc:sldMk cId="4050772632" sldId="562"/>
            <ac:spMk id="3" creationId="{D00EF18C-54E2-8574-670F-CE2C3CB6CD00}"/>
          </ac:spMkLst>
        </pc:spChg>
        <pc:spChg chg="add mod">
          <ac:chgData name="Naomi Ensor" userId="35b43621-e7bd-4583-a4fc-516dffbd054e" providerId="ADAL" clId="{A20C2C30-19EE-4805-BE23-3EE535943AB2}" dt="2023-04-24T10:30:21.669" v="3297" actId="208"/>
          <ac:spMkLst>
            <pc:docMk/>
            <pc:sldMk cId="4050772632" sldId="562"/>
            <ac:spMk id="8" creationId="{FA81D527-04FE-766B-ED87-BB6CE270550C}"/>
          </ac:spMkLst>
        </pc:spChg>
        <pc:spChg chg="add mod">
          <ac:chgData name="Naomi Ensor" userId="35b43621-e7bd-4583-a4fc-516dffbd054e" providerId="ADAL" clId="{A20C2C30-19EE-4805-BE23-3EE535943AB2}" dt="2023-04-25T08:49:07.884" v="3410" actId="20577"/>
          <ac:spMkLst>
            <pc:docMk/>
            <pc:sldMk cId="4050772632" sldId="562"/>
            <ac:spMk id="10" creationId="{AF636366-E62F-D198-37D4-8AF2F0E302B8}"/>
          </ac:spMkLst>
        </pc:spChg>
        <pc:spChg chg="add mod">
          <ac:chgData name="Naomi Ensor" userId="35b43621-e7bd-4583-a4fc-516dffbd054e" providerId="ADAL" clId="{A20C2C30-19EE-4805-BE23-3EE535943AB2}" dt="2023-04-25T08:50:10.894" v="3505" actId="20577"/>
          <ac:spMkLst>
            <pc:docMk/>
            <pc:sldMk cId="4050772632" sldId="562"/>
            <ac:spMk id="18" creationId="{E19446CF-8EC3-AE96-A46E-DB0984463D60}"/>
          </ac:spMkLst>
        </pc:spChg>
        <pc:spChg chg="add mod">
          <ac:chgData name="Naomi Ensor" userId="35b43621-e7bd-4583-a4fc-516dffbd054e" providerId="ADAL" clId="{A20C2C30-19EE-4805-BE23-3EE535943AB2}" dt="2023-04-25T08:50:52.764" v="3570" actId="1076"/>
          <ac:spMkLst>
            <pc:docMk/>
            <pc:sldMk cId="4050772632" sldId="562"/>
            <ac:spMk id="24" creationId="{F9789E39-CF58-36B9-388E-1589A503BB96}"/>
          </ac:spMkLst>
        </pc:spChg>
        <pc:spChg chg="add mod">
          <ac:chgData name="Naomi Ensor" userId="35b43621-e7bd-4583-a4fc-516dffbd054e" providerId="ADAL" clId="{A20C2C30-19EE-4805-BE23-3EE535943AB2}" dt="2023-04-25T08:51:26.692" v="3614" actId="20577"/>
          <ac:spMkLst>
            <pc:docMk/>
            <pc:sldMk cId="4050772632" sldId="562"/>
            <ac:spMk id="28" creationId="{8268B2D8-1129-C09A-B473-003A6BDDEE4C}"/>
          </ac:spMkLst>
        </pc:spChg>
        <pc:spChg chg="add mod">
          <ac:chgData name="Naomi Ensor" userId="35b43621-e7bd-4583-a4fc-516dffbd054e" providerId="ADAL" clId="{A20C2C30-19EE-4805-BE23-3EE535943AB2}" dt="2023-04-25T08:52:04.287" v="3732" actId="20577"/>
          <ac:spMkLst>
            <pc:docMk/>
            <pc:sldMk cId="4050772632" sldId="562"/>
            <ac:spMk id="31" creationId="{D99F7309-69CD-917D-D86D-77D5D30F1523}"/>
          </ac:spMkLst>
        </pc:spChg>
        <pc:spChg chg="add mod">
          <ac:chgData name="Naomi Ensor" userId="35b43621-e7bd-4583-a4fc-516dffbd054e" providerId="ADAL" clId="{A20C2C30-19EE-4805-BE23-3EE535943AB2}" dt="2023-04-25T08:52:30.563" v="3741" actId="14100"/>
          <ac:spMkLst>
            <pc:docMk/>
            <pc:sldMk cId="4050772632" sldId="562"/>
            <ac:spMk id="34" creationId="{117C3B3F-F9FF-9FCB-40C8-5AAD5E5A4542}"/>
          </ac:spMkLst>
        </pc:spChg>
        <pc:spChg chg="add mod">
          <ac:chgData name="Naomi Ensor" userId="35b43621-e7bd-4583-a4fc-516dffbd054e" providerId="ADAL" clId="{A20C2C30-19EE-4805-BE23-3EE535943AB2}" dt="2023-04-25T08:52:48.862" v="3776" actId="20577"/>
          <ac:spMkLst>
            <pc:docMk/>
            <pc:sldMk cId="4050772632" sldId="562"/>
            <ac:spMk id="35" creationId="{948C6C74-27E0-66ED-0A45-0EF3FAF2DAD9}"/>
          </ac:spMkLst>
        </pc:spChg>
        <pc:spChg chg="add mod">
          <ac:chgData name="Naomi Ensor" userId="35b43621-e7bd-4583-a4fc-516dffbd054e" providerId="ADAL" clId="{A20C2C30-19EE-4805-BE23-3EE535943AB2}" dt="2023-04-25T08:53:12.204" v="3782" actId="14100"/>
          <ac:spMkLst>
            <pc:docMk/>
            <pc:sldMk cId="4050772632" sldId="562"/>
            <ac:spMk id="38" creationId="{06C10BAD-9702-FFD7-AE35-15266A9A2FFD}"/>
          </ac:spMkLst>
        </pc:spChg>
        <pc:spChg chg="add mod">
          <ac:chgData name="Naomi Ensor" userId="35b43621-e7bd-4583-a4fc-516dffbd054e" providerId="ADAL" clId="{A20C2C30-19EE-4805-BE23-3EE535943AB2}" dt="2023-04-25T08:53:46.101" v="3844" actId="20577"/>
          <ac:spMkLst>
            <pc:docMk/>
            <pc:sldMk cId="4050772632" sldId="562"/>
            <ac:spMk id="42" creationId="{DB587605-90CB-3E1B-0FFA-CB830A587794}"/>
          </ac:spMkLst>
        </pc:spChg>
        <pc:picChg chg="add del">
          <ac:chgData name="Naomi Ensor" userId="35b43621-e7bd-4583-a4fc-516dffbd054e" providerId="ADAL" clId="{A20C2C30-19EE-4805-BE23-3EE535943AB2}" dt="2023-04-24T10:23:58.057" v="3035" actId="478"/>
          <ac:picMkLst>
            <pc:docMk/>
            <pc:sldMk cId="4050772632" sldId="562"/>
            <ac:picMk id="5" creationId="{73EF4582-558E-81AD-A58C-7EA047AEDA90}"/>
          </ac:picMkLst>
        </pc:picChg>
        <pc:picChg chg="add del mod modCrop">
          <ac:chgData name="Naomi Ensor" userId="35b43621-e7bd-4583-a4fc-516dffbd054e" providerId="ADAL" clId="{A20C2C30-19EE-4805-BE23-3EE535943AB2}" dt="2023-04-24T10:29:23.627" v="3277" actId="478"/>
          <ac:picMkLst>
            <pc:docMk/>
            <pc:sldMk cId="4050772632" sldId="562"/>
            <ac:picMk id="7" creationId="{A4622504-F190-93C0-6A09-7214C8CB6557}"/>
          </ac:picMkLst>
        </pc:picChg>
        <pc:picChg chg="mod">
          <ac:chgData name="Naomi Ensor" userId="35b43621-e7bd-4583-a4fc-516dffbd054e" providerId="ADAL" clId="{A20C2C30-19EE-4805-BE23-3EE535943AB2}" dt="2023-04-25T08:53:13.949" v="3783" actId="1076"/>
          <ac:picMkLst>
            <pc:docMk/>
            <pc:sldMk cId="4050772632" sldId="562"/>
            <ac:picMk id="9" creationId="{8DA066A6-1A93-7C65-64F1-D32305D11C27}"/>
          </ac:picMkLst>
        </pc:picChg>
        <pc:picChg chg="add del mod ord modCrop">
          <ac:chgData name="Naomi Ensor" userId="35b43621-e7bd-4583-a4fc-516dffbd054e" providerId="ADAL" clId="{A20C2C30-19EE-4805-BE23-3EE535943AB2}" dt="2023-04-25T08:47:11.398" v="3398" actId="478"/>
          <ac:picMkLst>
            <pc:docMk/>
            <pc:sldMk cId="4050772632" sldId="562"/>
            <ac:picMk id="14" creationId="{E13CA346-08E7-EF3C-1CE3-88B3FA36D4B7}"/>
          </ac:picMkLst>
        </pc:picChg>
        <pc:picChg chg="add mod ord modCrop">
          <ac:chgData name="Naomi Ensor" userId="35b43621-e7bd-4583-a4fc-516dffbd054e" providerId="ADAL" clId="{A20C2C30-19EE-4805-BE23-3EE535943AB2}" dt="2023-04-25T08:52:20.975" v="3738" actId="1076"/>
          <ac:picMkLst>
            <pc:docMk/>
            <pc:sldMk cId="4050772632" sldId="562"/>
            <ac:picMk id="17" creationId="{C715CEF4-F1D2-B353-84E7-AE49E9F1BAF4}"/>
          </ac:picMkLst>
        </pc:picChg>
        <pc:cxnChg chg="add mod">
          <ac:chgData name="Naomi Ensor" userId="35b43621-e7bd-4583-a4fc-516dffbd054e" providerId="ADAL" clId="{A20C2C30-19EE-4805-BE23-3EE535943AB2}" dt="2023-04-25T08:49:38.357" v="3431" actId="14100"/>
          <ac:cxnSpMkLst>
            <pc:docMk/>
            <pc:sldMk cId="4050772632" sldId="562"/>
            <ac:cxnSpMk id="12" creationId="{35A2D887-37FF-566D-AE7F-86B44C8E21A4}"/>
          </ac:cxnSpMkLst>
        </pc:cxnChg>
        <pc:cxnChg chg="add mod">
          <ac:chgData name="Naomi Ensor" userId="35b43621-e7bd-4583-a4fc-516dffbd054e" providerId="ADAL" clId="{A20C2C30-19EE-4805-BE23-3EE535943AB2}" dt="2023-04-25T08:49:44.708" v="3434" actId="14100"/>
          <ac:cxnSpMkLst>
            <pc:docMk/>
            <pc:sldMk cId="4050772632" sldId="562"/>
            <ac:cxnSpMk id="20" creationId="{1AF15409-4C1C-ACAA-7992-2851DEEFBFF3}"/>
          </ac:cxnSpMkLst>
        </pc:cxnChg>
        <pc:cxnChg chg="add mod">
          <ac:chgData name="Naomi Ensor" userId="35b43621-e7bd-4583-a4fc-516dffbd054e" providerId="ADAL" clId="{A20C2C30-19EE-4805-BE23-3EE535943AB2}" dt="2023-04-25T08:50:20.973" v="3508" actId="14100"/>
          <ac:cxnSpMkLst>
            <pc:docMk/>
            <pc:sldMk cId="4050772632" sldId="562"/>
            <ac:cxnSpMk id="22" creationId="{59745687-31C4-0DC4-0D0C-382092DDE385}"/>
          </ac:cxnSpMkLst>
        </pc:cxnChg>
        <pc:cxnChg chg="add mod">
          <ac:chgData name="Naomi Ensor" userId="35b43621-e7bd-4583-a4fc-516dffbd054e" providerId="ADAL" clId="{A20C2C30-19EE-4805-BE23-3EE535943AB2}" dt="2023-04-25T08:51:05.052" v="3574" actId="14100"/>
          <ac:cxnSpMkLst>
            <pc:docMk/>
            <pc:sldMk cId="4050772632" sldId="562"/>
            <ac:cxnSpMk id="25" creationId="{498CB3DD-4A58-A541-8A4E-537CED39E00C}"/>
          </ac:cxnSpMkLst>
        </pc:cxnChg>
        <pc:cxnChg chg="add mod">
          <ac:chgData name="Naomi Ensor" userId="35b43621-e7bd-4583-a4fc-516dffbd054e" providerId="ADAL" clId="{A20C2C30-19EE-4805-BE23-3EE535943AB2}" dt="2023-04-25T08:51:35.164" v="3617" actId="14100"/>
          <ac:cxnSpMkLst>
            <pc:docMk/>
            <pc:sldMk cId="4050772632" sldId="562"/>
            <ac:cxnSpMk id="29" creationId="{762E499A-FB51-4728-D9EF-2415EA7E3C2D}"/>
          </ac:cxnSpMkLst>
        </pc:cxnChg>
        <pc:cxnChg chg="add mod">
          <ac:chgData name="Naomi Ensor" userId="35b43621-e7bd-4583-a4fc-516dffbd054e" providerId="ADAL" clId="{A20C2C30-19EE-4805-BE23-3EE535943AB2}" dt="2023-04-25T08:52:13.595" v="3735" actId="14100"/>
          <ac:cxnSpMkLst>
            <pc:docMk/>
            <pc:sldMk cId="4050772632" sldId="562"/>
            <ac:cxnSpMk id="32" creationId="{A497547D-474A-13C9-2354-830538D43EDE}"/>
          </ac:cxnSpMkLst>
        </pc:cxnChg>
        <pc:cxnChg chg="add mod">
          <ac:chgData name="Naomi Ensor" userId="35b43621-e7bd-4583-a4fc-516dffbd054e" providerId="ADAL" clId="{A20C2C30-19EE-4805-BE23-3EE535943AB2}" dt="2023-04-25T08:53:00.453" v="3779" actId="14100"/>
          <ac:cxnSpMkLst>
            <pc:docMk/>
            <pc:sldMk cId="4050772632" sldId="562"/>
            <ac:cxnSpMk id="36" creationId="{D6F83A3A-CCA7-5711-06AF-DCA7932EB5EA}"/>
          </ac:cxnSpMkLst>
        </pc:cxnChg>
        <pc:cxnChg chg="add mod">
          <ac:chgData name="Naomi Ensor" userId="35b43621-e7bd-4583-a4fc-516dffbd054e" providerId="ADAL" clId="{A20C2C30-19EE-4805-BE23-3EE535943AB2}" dt="2023-04-25T08:53:24.028" v="3787" actId="14100"/>
          <ac:cxnSpMkLst>
            <pc:docMk/>
            <pc:sldMk cId="4050772632" sldId="562"/>
            <ac:cxnSpMk id="39" creationId="{B01E380B-8D14-CA61-9018-70F88085955F}"/>
          </ac:cxnSpMkLst>
        </pc:cxnChg>
      </pc:sldChg>
      <pc:sldChg chg="addSp delSp modSp add del mod">
        <pc:chgData name="Naomi Ensor" userId="35b43621-e7bd-4583-a4fc-516dffbd054e" providerId="ADAL" clId="{A20C2C30-19EE-4805-BE23-3EE535943AB2}" dt="2023-04-24T10:19:28.657" v="2634" actId="2696"/>
        <pc:sldMkLst>
          <pc:docMk/>
          <pc:sldMk cId="2406802863" sldId="563"/>
        </pc:sldMkLst>
        <pc:spChg chg="add del mod">
          <ac:chgData name="Naomi Ensor" userId="35b43621-e7bd-4583-a4fc-516dffbd054e" providerId="ADAL" clId="{A20C2C30-19EE-4805-BE23-3EE535943AB2}" dt="2023-04-24T09:50:08.567" v="2614" actId="478"/>
          <ac:spMkLst>
            <pc:docMk/>
            <pc:sldMk cId="2406802863" sldId="563"/>
            <ac:spMk id="3" creationId="{ECC5A333-EAD2-A367-5538-5FE8D5235113}"/>
          </ac:spMkLst>
        </pc:spChg>
        <pc:picChg chg="add">
          <ac:chgData name="Naomi Ensor" userId="35b43621-e7bd-4583-a4fc-516dffbd054e" providerId="ADAL" clId="{A20C2C30-19EE-4805-BE23-3EE535943AB2}" dt="2023-04-24T09:50:09.920" v="2615" actId="22"/>
          <ac:picMkLst>
            <pc:docMk/>
            <pc:sldMk cId="2406802863" sldId="563"/>
            <ac:picMk id="5" creationId="{DA0D472A-EEE8-CDAA-3777-B2AB16B3AEF0}"/>
          </ac:picMkLst>
        </pc:picChg>
        <pc:picChg chg="add">
          <ac:chgData name="Naomi Ensor" userId="35b43621-e7bd-4583-a4fc-516dffbd054e" providerId="ADAL" clId="{A20C2C30-19EE-4805-BE23-3EE535943AB2}" dt="2023-04-24T09:51:06.356" v="2621" actId="22"/>
          <ac:picMkLst>
            <pc:docMk/>
            <pc:sldMk cId="2406802863" sldId="563"/>
            <ac:picMk id="7" creationId="{9B5598D9-283B-D13A-A523-1982B4538A2C}"/>
          </ac:picMkLst>
        </pc:picChg>
      </pc:sldChg>
      <pc:sldChg chg="addSp delSp modSp add del mod ord">
        <pc:chgData name="Naomi Ensor" userId="35b43621-e7bd-4583-a4fc-516dffbd054e" providerId="ADAL" clId="{A20C2C30-19EE-4805-BE23-3EE535943AB2}" dt="2023-04-24T10:19:18.949" v="2632" actId="2696"/>
        <pc:sldMkLst>
          <pc:docMk/>
          <pc:sldMk cId="3756027801" sldId="564"/>
        </pc:sldMkLst>
        <pc:spChg chg="add del mod">
          <ac:chgData name="Naomi Ensor" userId="35b43621-e7bd-4583-a4fc-516dffbd054e" providerId="ADAL" clId="{A20C2C30-19EE-4805-BE23-3EE535943AB2}" dt="2023-04-24T09:44:41.333" v="2600" actId="478"/>
          <ac:spMkLst>
            <pc:docMk/>
            <pc:sldMk cId="3756027801" sldId="564"/>
            <ac:spMk id="3" creationId="{057A6CAB-FEB1-AA2E-C915-4A9A9B882C71}"/>
          </ac:spMkLst>
        </pc:spChg>
        <pc:picChg chg="add">
          <ac:chgData name="Naomi Ensor" userId="35b43621-e7bd-4583-a4fc-516dffbd054e" providerId="ADAL" clId="{A20C2C30-19EE-4805-BE23-3EE535943AB2}" dt="2023-04-24T09:44:59.589" v="2601" actId="22"/>
          <ac:picMkLst>
            <pc:docMk/>
            <pc:sldMk cId="3756027801" sldId="564"/>
            <ac:picMk id="5" creationId="{C34D271D-7B7B-37E4-8FBC-749001876802}"/>
          </ac:picMkLst>
        </pc:picChg>
        <pc:picChg chg="add">
          <ac:chgData name="Naomi Ensor" userId="35b43621-e7bd-4583-a4fc-516dffbd054e" providerId="ADAL" clId="{A20C2C30-19EE-4805-BE23-3EE535943AB2}" dt="2023-04-24T09:45:25.270" v="2604" actId="22"/>
          <ac:picMkLst>
            <pc:docMk/>
            <pc:sldMk cId="3756027801" sldId="564"/>
            <ac:picMk id="7" creationId="{537F0063-9071-91C7-C036-4C57D1D711A3}"/>
          </ac:picMkLst>
        </pc:picChg>
        <pc:picChg chg="add">
          <ac:chgData name="Naomi Ensor" userId="35b43621-e7bd-4583-a4fc-516dffbd054e" providerId="ADAL" clId="{A20C2C30-19EE-4805-BE23-3EE535943AB2}" dt="2023-04-24T09:45:44.959" v="2605" actId="22"/>
          <ac:picMkLst>
            <pc:docMk/>
            <pc:sldMk cId="3756027801" sldId="564"/>
            <ac:picMk id="10" creationId="{0E012022-99B4-18B2-602C-2ACEF520DF55}"/>
          </ac:picMkLst>
        </pc:picChg>
        <pc:picChg chg="add">
          <ac:chgData name="Naomi Ensor" userId="35b43621-e7bd-4583-a4fc-516dffbd054e" providerId="ADAL" clId="{A20C2C30-19EE-4805-BE23-3EE535943AB2}" dt="2023-04-24T09:45:56.993" v="2606" actId="22"/>
          <ac:picMkLst>
            <pc:docMk/>
            <pc:sldMk cId="3756027801" sldId="564"/>
            <ac:picMk id="12" creationId="{F4BB35D1-6BD4-6B98-2275-27F8E02E04C7}"/>
          </ac:picMkLst>
        </pc:picChg>
        <pc:picChg chg="add">
          <ac:chgData name="Naomi Ensor" userId="35b43621-e7bd-4583-a4fc-516dffbd054e" providerId="ADAL" clId="{A20C2C30-19EE-4805-BE23-3EE535943AB2}" dt="2023-04-24T09:46:41.779" v="2607" actId="22"/>
          <ac:picMkLst>
            <pc:docMk/>
            <pc:sldMk cId="3756027801" sldId="564"/>
            <ac:picMk id="14" creationId="{BF4ECA93-EA25-E22F-5E2A-EE7D8379A55D}"/>
          </ac:picMkLst>
        </pc:picChg>
      </pc:sldChg>
      <pc:sldChg chg="addSp delSp modSp add mod">
        <pc:chgData name="Naomi Ensor" userId="35b43621-e7bd-4583-a4fc-516dffbd054e" providerId="ADAL" clId="{A20C2C30-19EE-4805-BE23-3EE535943AB2}" dt="2023-04-25T09:35:22.836" v="4277" actId="14100"/>
        <pc:sldMkLst>
          <pc:docMk/>
          <pc:sldMk cId="3804801971" sldId="565"/>
        </pc:sldMkLst>
        <pc:spChg chg="add mod">
          <ac:chgData name="Naomi Ensor" userId="35b43621-e7bd-4583-a4fc-516dffbd054e" providerId="ADAL" clId="{A20C2C30-19EE-4805-BE23-3EE535943AB2}" dt="2023-04-25T08:54:11.501" v="3864" actId="20577"/>
          <ac:spMkLst>
            <pc:docMk/>
            <pc:sldMk cId="3804801971" sldId="565"/>
            <ac:spMk id="3" creationId="{56ED0718-D8CD-EE8F-6C2F-6829BF3EE5D1}"/>
          </ac:spMkLst>
        </pc:spChg>
        <pc:spChg chg="add mod">
          <ac:chgData name="Naomi Ensor" userId="35b43621-e7bd-4583-a4fc-516dffbd054e" providerId="ADAL" clId="{A20C2C30-19EE-4805-BE23-3EE535943AB2}" dt="2023-04-25T08:56:34.094" v="3894" actId="14100"/>
          <ac:spMkLst>
            <pc:docMk/>
            <pc:sldMk cId="3804801971" sldId="565"/>
            <ac:spMk id="8" creationId="{8DA6B1D7-F3A9-5A64-6114-17BDB3056881}"/>
          </ac:spMkLst>
        </pc:spChg>
        <pc:spChg chg="add mod">
          <ac:chgData name="Naomi Ensor" userId="35b43621-e7bd-4583-a4fc-516dffbd054e" providerId="ADAL" clId="{A20C2C30-19EE-4805-BE23-3EE535943AB2}" dt="2023-04-25T08:56:56.831" v="3899" actId="1076"/>
          <ac:spMkLst>
            <pc:docMk/>
            <pc:sldMk cId="3804801971" sldId="565"/>
            <ac:spMk id="12" creationId="{21B341EB-864E-2703-18B5-8EF932A189A6}"/>
          </ac:spMkLst>
        </pc:spChg>
        <pc:spChg chg="add mod">
          <ac:chgData name="Naomi Ensor" userId="35b43621-e7bd-4583-a4fc-516dffbd054e" providerId="ADAL" clId="{A20C2C30-19EE-4805-BE23-3EE535943AB2}" dt="2023-04-25T09:30:49.006" v="4021" actId="14100"/>
          <ac:spMkLst>
            <pc:docMk/>
            <pc:sldMk cId="3804801971" sldId="565"/>
            <ac:spMk id="13" creationId="{DA5D18F5-0F7A-7EF1-C122-018331B6FFC1}"/>
          </ac:spMkLst>
        </pc:spChg>
        <pc:spChg chg="add mod">
          <ac:chgData name="Naomi Ensor" userId="35b43621-e7bd-4583-a4fc-516dffbd054e" providerId="ADAL" clId="{A20C2C30-19EE-4805-BE23-3EE535943AB2}" dt="2023-04-25T09:33:05.717" v="4104" actId="14100"/>
          <ac:spMkLst>
            <pc:docMk/>
            <pc:sldMk cId="3804801971" sldId="565"/>
            <ac:spMk id="18" creationId="{0B8C278C-4574-7571-6A1A-3E3C969B9DBA}"/>
          </ac:spMkLst>
        </pc:spChg>
        <pc:spChg chg="add mod">
          <ac:chgData name="Naomi Ensor" userId="35b43621-e7bd-4583-a4fc-516dffbd054e" providerId="ADAL" clId="{A20C2C30-19EE-4805-BE23-3EE535943AB2}" dt="2023-04-25T09:32:21.916" v="4053" actId="14100"/>
          <ac:spMkLst>
            <pc:docMk/>
            <pc:sldMk cId="3804801971" sldId="565"/>
            <ac:spMk id="19" creationId="{7721141C-4B0E-7760-CCF8-AB9CF12801D6}"/>
          </ac:spMkLst>
        </pc:spChg>
        <pc:spChg chg="add mod">
          <ac:chgData name="Naomi Ensor" userId="35b43621-e7bd-4583-a4fc-516dffbd054e" providerId="ADAL" clId="{A20C2C30-19EE-4805-BE23-3EE535943AB2}" dt="2023-04-25T09:34:14.542" v="4188" actId="20577"/>
          <ac:spMkLst>
            <pc:docMk/>
            <pc:sldMk cId="3804801971" sldId="565"/>
            <ac:spMk id="23" creationId="{4517B8E6-4133-B141-C4CE-046FC3446E18}"/>
          </ac:spMkLst>
        </pc:spChg>
        <pc:spChg chg="add mod">
          <ac:chgData name="Naomi Ensor" userId="35b43621-e7bd-4583-a4fc-516dffbd054e" providerId="ADAL" clId="{A20C2C30-19EE-4805-BE23-3EE535943AB2}" dt="2023-04-25T09:34:54.579" v="4271" actId="1076"/>
          <ac:spMkLst>
            <pc:docMk/>
            <pc:sldMk cId="3804801971" sldId="565"/>
            <ac:spMk id="28" creationId="{36E69A97-BB7A-BE83-A8E6-D00FC525E83B}"/>
          </ac:spMkLst>
        </pc:spChg>
        <pc:picChg chg="add del mod modCrop">
          <ac:chgData name="Naomi Ensor" userId="35b43621-e7bd-4583-a4fc-516dffbd054e" providerId="ADAL" clId="{A20C2C30-19EE-4805-BE23-3EE535943AB2}" dt="2023-04-25T08:55:33.230" v="3872" actId="478"/>
          <ac:picMkLst>
            <pc:docMk/>
            <pc:sldMk cId="3804801971" sldId="565"/>
            <ac:picMk id="5" creationId="{346FE466-642E-A82F-1737-CBAEBD4BC683}"/>
          </ac:picMkLst>
        </pc:picChg>
        <pc:picChg chg="add del mod modCrop">
          <ac:chgData name="Naomi Ensor" userId="35b43621-e7bd-4583-a4fc-516dffbd054e" providerId="ADAL" clId="{A20C2C30-19EE-4805-BE23-3EE535943AB2}" dt="2023-04-25T09:29:35.597" v="4006" actId="478"/>
          <ac:picMkLst>
            <pc:docMk/>
            <pc:sldMk cId="3804801971" sldId="565"/>
            <ac:picMk id="7" creationId="{3E43D96B-77BC-0259-78F7-63205C27F674}"/>
          </ac:picMkLst>
        </pc:picChg>
        <pc:picChg chg="mod">
          <ac:chgData name="Naomi Ensor" userId="35b43621-e7bd-4583-a4fc-516dffbd054e" providerId="ADAL" clId="{A20C2C30-19EE-4805-BE23-3EE535943AB2}" dt="2023-04-25T09:34:52.464" v="4270" actId="1076"/>
          <ac:picMkLst>
            <pc:docMk/>
            <pc:sldMk cId="3804801971" sldId="565"/>
            <ac:picMk id="9" creationId="{8DA066A6-1A93-7C65-64F1-D32305D11C27}"/>
          </ac:picMkLst>
        </pc:picChg>
        <pc:picChg chg="add mod ord modCrop">
          <ac:chgData name="Naomi Ensor" userId="35b43621-e7bd-4583-a4fc-516dffbd054e" providerId="ADAL" clId="{A20C2C30-19EE-4805-BE23-3EE535943AB2}" dt="2023-04-25T09:31:19.013" v="4047" actId="1076"/>
          <ac:picMkLst>
            <pc:docMk/>
            <pc:sldMk cId="3804801971" sldId="565"/>
            <ac:picMk id="15" creationId="{297ACF42-E452-7C56-0F42-4E20A4B84E62}"/>
          </ac:picMkLst>
        </pc:picChg>
        <pc:cxnChg chg="add mod">
          <ac:chgData name="Naomi Ensor" userId="35b43621-e7bd-4583-a4fc-516dffbd054e" providerId="ADAL" clId="{A20C2C30-19EE-4805-BE23-3EE535943AB2}" dt="2023-04-25T08:56:48.116" v="3897" actId="14100"/>
          <ac:cxnSpMkLst>
            <pc:docMk/>
            <pc:sldMk cId="3804801971" sldId="565"/>
            <ac:cxnSpMk id="10" creationId="{6BF55D81-6A44-1208-52A7-FCB7AE35C011}"/>
          </ac:cxnSpMkLst>
        </pc:cxnChg>
        <pc:cxnChg chg="add mod">
          <ac:chgData name="Naomi Ensor" userId="35b43621-e7bd-4583-a4fc-516dffbd054e" providerId="ADAL" clId="{A20C2C30-19EE-4805-BE23-3EE535943AB2}" dt="2023-04-25T09:30:40.649" v="4020" actId="14100"/>
          <ac:cxnSpMkLst>
            <pc:docMk/>
            <pc:sldMk cId="3804801971" sldId="565"/>
            <ac:cxnSpMk id="16" creationId="{9539C5B1-6539-8E78-94CF-B7B35D90EFD2}"/>
          </ac:cxnSpMkLst>
        </pc:cxnChg>
        <pc:cxnChg chg="add mod">
          <ac:chgData name="Naomi Ensor" userId="35b43621-e7bd-4583-a4fc-516dffbd054e" providerId="ADAL" clId="{A20C2C30-19EE-4805-BE23-3EE535943AB2}" dt="2023-04-25T09:31:57.012" v="4052" actId="14100"/>
          <ac:cxnSpMkLst>
            <pc:docMk/>
            <pc:sldMk cId="3804801971" sldId="565"/>
            <ac:cxnSpMk id="20" creationId="{F39C469C-DBA7-E348-2011-8CC5E32FBFC1}"/>
          </ac:cxnSpMkLst>
        </pc:cxnChg>
        <pc:cxnChg chg="add mod">
          <ac:chgData name="Naomi Ensor" userId="35b43621-e7bd-4583-a4fc-516dffbd054e" providerId="ADAL" clId="{A20C2C30-19EE-4805-BE23-3EE535943AB2}" dt="2023-04-25T09:34:01.044" v="4177" actId="14100"/>
          <ac:cxnSpMkLst>
            <pc:docMk/>
            <pc:sldMk cId="3804801971" sldId="565"/>
            <ac:cxnSpMk id="24" creationId="{A2E8B16F-7607-D6F1-095B-7DF5F81E9407}"/>
          </ac:cxnSpMkLst>
        </pc:cxnChg>
        <pc:cxnChg chg="add mod">
          <ac:chgData name="Naomi Ensor" userId="35b43621-e7bd-4583-a4fc-516dffbd054e" providerId="ADAL" clId="{A20C2C30-19EE-4805-BE23-3EE535943AB2}" dt="2023-04-25T09:34:09.204" v="4180" actId="14100"/>
          <ac:cxnSpMkLst>
            <pc:docMk/>
            <pc:sldMk cId="3804801971" sldId="565"/>
            <ac:cxnSpMk id="26" creationId="{58D20B3E-64B2-1E3B-5431-9D0F2A7260A1}"/>
          </ac:cxnSpMkLst>
        </pc:cxnChg>
        <pc:cxnChg chg="add mod">
          <ac:chgData name="Naomi Ensor" userId="35b43621-e7bd-4583-a4fc-516dffbd054e" providerId="ADAL" clId="{A20C2C30-19EE-4805-BE23-3EE535943AB2}" dt="2023-04-25T09:35:13.660" v="4274" actId="14100"/>
          <ac:cxnSpMkLst>
            <pc:docMk/>
            <pc:sldMk cId="3804801971" sldId="565"/>
            <ac:cxnSpMk id="29" creationId="{2FA4FF95-C9C4-93AD-BA00-331DE98029C4}"/>
          </ac:cxnSpMkLst>
        </pc:cxnChg>
        <pc:cxnChg chg="add mod">
          <ac:chgData name="Naomi Ensor" userId="35b43621-e7bd-4583-a4fc-516dffbd054e" providerId="ADAL" clId="{A20C2C30-19EE-4805-BE23-3EE535943AB2}" dt="2023-04-25T09:35:22.836" v="4277" actId="14100"/>
          <ac:cxnSpMkLst>
            <pc:docMk/>
            <pc:sldMk cId="3804801971" sldId="565"/>
            <ac:cxnSpMk id="31" creationId="{566AAC27-E318-383A-8B28-4BFD9463CC45}"/>
          </ac:cxnSpMkLst>
        </pc:cxnChg>
      </pc:sldChg>
      <pc:sldChg chg="addSp delSp modSp add mod ord">
        <pc:chgData name="Naomi Ensor" userId="35b43621-e7bd-4583-a4fc-516dffbd054e" providerId="ADAL" clId="{A20C2C30-19EE-4805-BE23-3EE535943AB2}" dt="2023-04-25T08:42:21.223" v="3321" actId="1076"/>
        <pc:sldMkLst>
          <pc:docMk/>
          <pc:sldMk cId="1594454125" sldId="566"/>
        </pc:sldMkLst>
        <pc:spChg chg="mod">
          <ac:chgData name="Naomi Ensor" userId="35b43621-e7bd-4583-a4fc-516dffbd054e" providerId="ADAL" clId="{A20C2C30-19EE-4805-BE23-3EE535943AB2}" dt="2023-04-24T10:20:12.863" v="2674" actId="20577"/>
          <ac:spMkLst>
            <pc:docMk/>
            <pc:sldMk cId="1594454125" sldId="566"/>
            <ac:spMk id="3" creationId="{56ED0718-D8CD-EE8F-6C2F-6829BF3EE5D1}"/>
          </ac:spMkLst>
        </pc:spChg>
        <pc:spChg chg="add mod">
          <ac:chgData name="Naomi Ensor" userId="35b43621-e7bd-4583-a4fc-516dffbd054e" providerId="ADAL" clId="{A20C2C30-19EE-4805-BE23-3EE535943AB2}" dt="2023-04-25T08:42:04.927" v="3316" actId="20577"/>
          <ac:spMkLst>
            <pc:docMk/>
            <pc:sldMk cId="1594454125" sldId="566"/>
            <ac:spMk id="4" creationId="{5C82B159-5E41-D59E-B5CB-2DDBCC734417}"/>
          </ac:spMkLst>
        </pc:spChg>
        <pc:picChg chg="add del mod">
          <ac:chgData name="Naomi Ensor" userId="35b43621-e7bd-4583-a4fc-516dffbd054e" providerId="ADAL" clId="{A20C2C30-19EE-4805-BE23-3EE535943AB2}" dt="2023-04-25T08:42:08.090" v="3317" actId="478"/>
          <ac:picMkLst>
            <pc:docMk/>
            <pc:sldMk cId="1594454125" sldId="566"/>
            <ac:picMk id="6" creationId="{78803F86-A614-449D-E3A6-7E895E88704D}"/>
          </ac:picMkLst>
        </pc:picChg>
        <pc:picChg chg="add mod">
          <ac:chgData name="Naomi Ensor" userId="35b43621-e7bd-4583-a4fc-516dffbd054e" providerId="ADAL" clId="{A20C2C30-19EE-4805-BE23-3EE535943AB2}" dt="2023-04-25T08:42:21.223" v="3321" actId="1076"/>
          <ac:picMkLst>
            <pc:docMk/>
            <pc:sldMk cId="1594454125" sldId="566"/>
            <ac:picMk id="8" creationId="{19E0305A-D6A3-C577-C14D-B1DCC02FED66}"/>
          </ac:picMkLst>
        </pc:picChg>
      </pc:sldChg>
      <pc:sldChg chg="addSp delSp add del mod ord">
        <pc:chgData name="Naomi Ensor" userId="35b43621-e7bd-4583-a4fc-516dffbd054e" providerId="ADAL" clId="{A20C2C30-19EE-4805-BE23-3EE535943AB2}" dt="2023-04-24T10:19:31.044" v="2635" actId="2696"/>
        <pc:sldMkLst>
          <pc:docMk/>
          <pc:sldMk cId="4228068429" sldId="566"/>
        </pc:sldMkLst>
        <pc:picChg chg="add del">
          <ac:chgData name="Naomi Ensor" userId="35b43621-e7bd-4583-a4fc-516dffbd054e" providerId="ADAL" clId="{A20C2C30-19EE-4805-BE23-3EE535943AB2}" dt="2023-04-24T09:51:40.268" v="2623" actId="478"/>
          <ac:picMkLst>
            <pc:docMk/>
            <pc:sldMk cId="4228068429" sldId="566"/>
            <ac:picMk id="4" creationId="{C7CCC409-E698-4F0D-3E69-C5150D8F4913}"/>
          </ac:picMkLst>
        </pc:picChg>
        <pc:picChg chg="add">
          <ac:chgData name="Naomi Ensor" userId="35b43621-e7bd-4583-a4fc-516dffbd054e" providerId="ADAL" clId="{A20C2C30-19EE-4805-BE23-3EE535943AB2}" dt="2023-04-24T09:51:40.974" v="2624" actId="22"/>
          <ac:picMkLst>
            <pc:docMk/>
            <pc:sldMk cId="4228068429" sldId="566"/>
            <ac:picMk id="6" creationId="{6D39F92C-21CE-F50D-F9DC-13B7B7677C6A}"/>
          </ac:picMkLst>
        </pc:picChg>
      </pc:sldChg>
      <pc:sldChg chg="addSp modSp add mod">
        <pc:chgData name="Naomi Ensor" userId="35b43621-e7bd-4583-a4fc-516dffbd054e" providerId="ADAL" clId="{A20C2C30-19EE-4805-BE23-3EE535943AB2}" dt="2023-04-25T09:40:28.308" v="4603" actId="14100"/>
        <pc:sldMkLst>
          <pc:docMk/>
          <pc:sldMk cId="3558271554" sldId="567"/>
        </pc:sldMkLst>
        <pc:spChg chg="mod">
          <ac:chgData name="Naomi Ensor" userId="35b43621-e7bd-4583-a4fc-516dffbd054e" providerId="ADAL" clId="{A20C2C30-19EE-4805-BE23-3EE535943AB2}" dt="2023-04-25T09:35:35.246" v="4292" actId="20577"/>
          <ac:spMkLst>
            <pc:docMk/>
            <pc:sldMk cId="3558271554" sldId="567"/>
            <ac:spMk id="3" creationId="{56ED0718-D8CD-EE8F-6C2F-6829BF3EE5D1}"/>
          </ac:spMkLst>
        </pc:spChg>
        <pc:spChg chg="add mod">
          <ac:chgData name="Naomi Ensor" userId="35b43621-e7bd-4583-a4fc-516dffbd054e" providerId="ADAL" clId="{A20C2C30-19EE-4805-BE23-3EE535943AB2}" dt="2023-04-25T09:37:25.832" v="4431" actId="20577"/>
          <ac:spMkLst>
            <pc:docMk/>
            <pc:sldMk cId="3558271554" sldId="567"/>
            <ac:spMk id="6" creationId="{970B0A5D-88AA-6D73-59EC-608FE7475938}"/>
          </ac:spMkLst>
        </pc:spChg>
        <pc:spChg chg="add mod">
          <ac:chgData name="Naomi Ensor" userId="35b43621-e7bd-4583-a4fc-516dffbd054e" providerId="ADAL" clId="{A20C2C30-19EE-4805-BE23-3EE535943AB2}" dt="2023-04-25T09:38:06.548" v="4459" actId="1076"/>
          <ac:spMkLst>
            <pc:docMk/>
            <pc:sldMk cId="3558271554" sldId="567"/>
            <ac:spMk id="10" creationId="{66B7600C-750E-8F80-9315-98E35E51EAB8}"/>
          </ac:spMkLst>
        </pc:spChg>
        <pc:spChg chg="add mod">
          <ac:chgData name="Naomi Ensor" userId="35b43621-e7bd-4583-a4fc-516dffbd054e" providerId="ADAL" clId="{A20C2C30-19EE-4805-BE23-3EE535943AB2}" dt="2023-04-25T09:39:22.471" v="4544" actId="20577"/>
          <ac:spMkLst>
            <pc:docMk/>
            <pc:sldMk cId="3558271554" sldId="567"/>
            <ac:spMk id="14" creationId="{3119F205-6575-2B92-7CF3-913FDCC9AE7F}"/>
          </ac:spMkLst>
        </pc:spChg>
        <pc:spChg chg="add mod">
          <ac:chgData name="Naomi Ensor" userId="35b43621-e7bd-4583-a4fc-516dffbd054e" providerId="ADAL" clId="{A20C2C30-19EE-4805-BE23-3EE535943AB2}" dt="2023-04-25T09:40:07.211" v="4597" actId="1076"/>
          <ac:spMkLst>
            <pc:docMk/>
            <pc:sldMk cId="3558271554" sldId="567"/>
            <ac:spMk id="17" creationId="{B7EF74F1-F588-303A-CA96-1B951232D648}"/>
          </ac:spMkLst>
        </pc:spChg>
        <pc:spChg chg="add mod">
          <ac:chgData name="Naomi Ensor" userId="35b43621-e7bd-4583-a4fc-516dffbd054e" providerId="ADAL" clId="{A20C2C30-19EE-4805-BE23-3EE535943AB2}" dt="2023-04-25T09:40:20.524" v="4600" actId="14100"/>
          <ac:spMkLst>
            <pc:docMk/>
            <pc:sldMk cId="3558271554" sldId="567"/>
            <ac:spMk id="18" creationId="{282C3B8C-8276-A9F9-5A3F-7ACE7C33E007}"/>
          </ac:spMkLst>
        </pc:spChg>
        <pc:picChg chg="add mod modCrop">
          <ac:chgData name="Naomi Ensor" userId="35b43621-e7bd-4583-a4fc-516dffbd054e" providerId="ADAL" clId="{A20C2C30-19EE-4805-BE23-3EE535943AB2}" dt="2023-04-25T09:36:18.300" v="4299" actId="1076"/>
          <ac:picMkLst>
            <pc:docMk/>
            <pc:sldMk cId="3558271554" sldId="567"/>
            <ac:picMk id="5" creationId="{66B0F0AC-E5E9-132A-325A-AE0CF50EC90F}"/>
          </ac:picMkLst>
        </pc:picChg>
        <pc:picChg chg="mod">
          <ac:chgData name="Naomi Ensor" userId="35b43621-e7bd-4583-a4fc-516dffbd054e" providerId="ADAL" clId="{A20C2C30-19EE-4805-BE23-3EE535943AB2}" dt="2023-04-25T09:38:41.711" v="4469" actId="1076"/>
          <ac:picMkLst>
            <pc:docMk/>
            <pc:sldMk cId="3558271554" sldId="567"/>
            <ac:picMk id="9" creationId="{8DA066A6-1A93-7C65-64F1-D32305D11C27}"/>
          </ac:picMkLst>
        </pc:picChg>
        <pc:cxnChg chg="add mod">
          <ac:chgData name="Naomi Ensor" userId="35b43621-e7bd-4583-a4fc-516dffbd054e" providerId="ADAL" clId="{A20C2C30-19EE-4805-BE23-3EE535943AB2}" dt="2023-04-25T09:38:11.660" v="4460" actId="14100"/>
          <ac:cxnSpMkLst>
            <pc:docMk/>
            <pc:sldMk cId="3558271554" sldId="567"/>
            <ac:cxnSpMk id="7" creationId="{47415C4C-1F36-1A94-448D-28D4C1E71C0B}"/>
          </ac:cxnSpMkLst>
        </pc:cxnChg>
        <pc:cxnChg chg="add mod">
          <ac:chgData name="Naomi Ensor" userId="35b43621-e7bd-4583-a4fc-516dffbd054e" providerId="ADAL" clId="{A20C2C30-19EE-4805-BE23-3EE535943AB2}" dt="2023-04-25T09:38:19.307" v="4463" actId="14100"/>
          <ac:cxnSpMkLst>
            <pc:docMk/>
            <pc:sldMk cId="3558271554" sldId="567"/>
            <ac:cxnSpMk id="12" creationId="{A968AC58-E097-A95A-C29C-60193153286A}"/>
          </ac:cxnSpMkLst>
        </pc:cxnChg>
        <pc:cxnChg chg="add mod">
          <ac:chgData name="Naomi Ensor" userId="35b43621-e7bd-4583-a4fc-516dffbd054e" providerId="ADAL" clId="{A20C2C30-19EE-4805-BE23-3EE535943AB2}" dt="2023-04-25T09:39:14.332" v="4542" actId="14100"/>
          <ac:cxnSpMkLst>
            <pc:docMk/>
            <pc:sldMk cId="3558271554" sldId="567"/>
            <ac:cxnSpMk id="15" creationId="{2845FB4E-0FCE-479D-4B22-DFDA0731B342}"/>
          </ac:cxnSpMkLst>
        </pc:cxnChg>
        <pc:cxnChg chg="add mod">
          <ac:chgData name="Naomi Ensor" userId="35b43621-e7bd-4583-a4fc-516dffbd054e" providerId="ADAL" clId="{A20C2C30-19EE-4805-BE23-3EE535943AB2}" dt="2023-04-25T09:40:28.308" v="4603" actId="14100"/>
          <ac:cxnSpMkLst>
            <pc:docMk/>
            <pc:sldMk cId="3558271554" sldId="567"/>
            <ac:cxnSpMk id="19" creationId="{336DEC9A-42F8-3F67-4792-21389B946A7F}"/>
          </ac:cxnSpMkLst>
        </pc:cxnChg>
      </pc:sldChg>
      <pc:sldChg chg="addSp delSp modSp add del mod">
        <pc:chgData name="Naomi Ensor" userId="35b43621-e7bd-4583-a4fc-516dffbd054e" providerId="ADAL" clId="{A20C2C30-19EE-4805-BE23-3EE535943AB2}" dt="2023-04-24T09:49:29.743" v="2611" actId="47"/>
        <pc:sldMkLst>
          <pc:docMk/>
          <pc:sldMk cId="4190824029" sldId="567"/>
        </pc:sldMkLst>
        <pc:spChg chg="del">
          <ac:chgData name="Naomi Ensor" userId="35b43621-e7bd-4583-a4fc-516dffbd054e" providerId="ADAL" clId="{A20C2C30-19EE-4805-BE23-3EE535943AB2}" dt="2023-04-24T09:45:10.337" v="2603" actId="478"/>
          <ac:spMkLst>
            <pc:docMk/>
            <pc:sldMk cId="4190824029" sldId="567"/>
            <ac:spMk id="3" creationId="{057A6CAB-FEB1-AA2E-C915-4A9A9B882C71}"/>
          </ac:spMkLst>
        </pc:spChg>
        <pc:picChg chg="add mod">
          <ac:chgData name="Naomi Ensor" userId="35b43621-e7bd-4583-a4fc-516dffbd054e" providerId="ADAL" clId="{A20C2C30-19EE-4805-BE23-3EE535943AB2}" dt="2023-04-24T09:49:28.573" v="2610" actId="1076"/>
          <ac:picMkLst>
            <pc:docMk/>
            <pc:sldMk cId="4190824029" sldId="567"/>
            <ac:picMk id="5" creationId="{63E0756A-4E09-A151-77E1-FDD42955FA60}"/>
          </ac:picMkLst>
        </pc:picChg>
      </pc:sldChg>
      <pc:sldChg chg="addSp modSp add mod">
        <pc:chgData name="Naomi Ensor" userId="35b43621-e7bd-4583-a4fc-516dffbd054e" providerId="ADAL" clId="{A20C2C30-19EE-4805-BE23-3EE535943AB2}" dt="2023-04-25T09:47:43.139" v="5028" actId="14100"/>
        <pc:sldMkLst>
          <pc:docMk/>
          <pc:sldMk cId="2535541589" sldId="568"/>
        </pc:sldMkLst>
        <pc:spChg chg="mod">
          <ac:chgData name="Naomi Ensor" userId="35b43621-e7bd-4583-a4fc-516dffbd054e" providerId="ADAL" clId="{A20C2C30-19EE-4805-BE23-3EE535943AB2}" dt="2023-04-25T09:41:41.253" v="4647" actId="20577"/>
          <ac:spMkLst>
            <pc:docMk/>
            <pc:sldMk cId="2535541589" sldId="568"/>
            <ac:spMk id="3" creationId="{56ED0718-D8CD-EE8F-6C2F-6829BF3EE5D1}"/>
          </ac:spMkLst>
        </pc:spChg>
        <pc:spChg chg="add mod">
          <ac:chgData name="Naomi Ensor" userId="35b43621-e7bd-4583-a4fc-516dffbd054e" providerId="ADAL" clId="{A20C2C30-19EE-4805-BE23-3EE535943AB2}" dt="2023-04-25T09:44:02.489" v="4794" actId="20577"/>
          <ac:spMkLst>
            <pc:docMk/>
            <pc:sldMk cId="2535541589" sldId="568"/>
            <ac:spMk id="6" creationId="{44098494-53D0-0AC2-17BB-43E9F08D9867}"/>
          </ac:spMkLst>
        </pc:spChg>
        <pc:spChg chg="add mod">
          <ac:chgData name="Naomi Ensor" userId="35b43621-e7bd-4583-a4fc-516dffbd054e" providerId="ADAL" clId="{A20C2C30-19EE-4805-BE23-3EE535943AB2}" dt="2023-04-25T09:43:25.980" v="4778" actId="14100"/>
          <ac:spMkLst>
            <pc:docMk/>
            <pc:sldMk cId="2535541589" sldId="568"/>
            <ac:spMk id="10" creationId="{ED209F0C-F810-E97D-7EA0-6A72BE26A66A}"/>
          </ac:spMkLst>
        </pc:spChg>
        <pc:spChg chg="add mod">
          <ac:chgData name="Naomi Ensor" userId="35b43621-e7bd-4583-a4fc-516dffbd054e" providerId="ADAL" clId="{A20C2C30-19EE-4805-BE23-3EE535943AB2}" dt="2023-04-25T09:44:26.995" v="4847" actId="1076"/>
          <ac:spMkLst>
            <pc:docMk/>
            <pc:sldMk cId="2535541589" sldId="568"/>
            <ac:spMk id="13" creationId="{68FB470C-85F4-32CC-45C2-3423BFE209D2}"/>
          </ac:spMkLst>
        </pc:spChg>
        <pc:spChg chg="add mod">
          <ac:chgData name="Naomi Ensor" userId="35b43621-e7bd-4583-a4fc-516dffbd054e" providerId="ADAL" clId="{A20C2C30-19EE-4805-BE23-3EE535943AB2}" dt="2023-04-25T09:46:20.364" v="4951" actId="14100"/>
          <ac:spMkLst>
            <pc:docMk/>
            <pc:sldMk cId="2535541589" sldId="568"/>
            <ac:spMk id="14" creationId="{94CD048C-E5BC-FC80-A085-1EF3CA3C4C3C}"/>
          </ac:spMkLst>
        </pc:spChg>
        <pc:spChg chg="add mod">
          <ac:chgData name="Naomi Ensor" userId="35b43621-e7bd-4583-a4fc-516dffbd054e" providerId="ADAL" clId="{A20C2C30-19EE-4805-BE23-3EE535943AB2}" dt="2023-04-25T09:46:43.875" v="4958" actId="1076"/>
          <ac:spMkLst>
            <pc:docMk/>
            <pc:sldMk cId="2535541589" sldId="568"/>
            <ac:spMk id="21" creationId="{64E12429-3FCA-E032-ADC2-566EADADAA84}"/>
          </ac:spMkLst>
        </pc:spChg>
        <pc:spChg chg="add mod">
          <ac:chgData name="Naomi Ensor" userId="35b43621-e7bd-4583-a4fc-516dffbd054e" providerId="ADAL" clId="{A20C2C30-19EE-4805-BE23-3EE535943AB2}" dt="2023-04-25T09:47:30.944" v="5023" actId="20577"/>
          <ac:spMkLst>
            <pc:docMk/>
            <pc:sldMk cId="2535541589" sldId="568"/>
            <ac:spMk id="22" creationId="{D1BF6A3F-BFCA-0C7C-278E-38AE33D94CA4}"/>
          </ac:spMkLst>
        </pc:spChg>
        <pc:spChg chg="add mod">
          <ac:chgData name="Naomi Ensor" userId="35b43621-e7bd-4583-a4fc-516dffbd054e" providerId="ADAL" clId="{A20C2C30-19EE-4805-BE23-3EE535943AB2}" dt="2023-04-25T09:47:36.093" v="5025" actId="1076"/>
          <ac:spMkLst>
            <pc:docMk/>
            <pc:sldMk cId="2535541589" sldId="568"/>
            <ac:spMk id="23" creationId="{4314B57C-94A2-2CDF-DCA5-98BCB90220AF}"/>
          </ac:spMkLst>
        </pc:spChg>
        <pc:picChg chg="add mod modCrop">
          <ac:chgData name="Naomi Ensor" userId="35b43621-e7bd-4583-a4fc-516dffbd054e" providerId="ADAL" clId="{A20C2C30-19EE-4805-BE23-3EE535943AB2}" dt="2023-04-25T09:42:26.748" v="4652" actId="14100"/>
          <ac:picMkLst>
            <pc:docMk/>
            <pc:sldMk cId="2535541589" sldId="568"/>
            <ac:picMk id="5" creationId="{9D2D1259-52DB-D159-1D71-935138850875}"/>
          </ac:picMkLst>
        </pc:picChg>
        <pc:picChg chg="mod">
          <ac:chgData name="Naomi Ensor" userId="35b43621-e7bd-4583-a4fc-516dffbd054e" providerId="ADAL" clId="{A20C2C30-19EE-4805-BE23-3EE535943AB2}" dt="2023-04-25T09:47:14.942" v="4964" actId="1076"/>
          <ac:picMkLst>
            <pc:docMk/>
            <pc:sldMk cId="2535541589" sldId="568"/>
            <ac:picMk id="9" creationId="{8DA066A6-1A93-7C65-64F1-D32305D11C27}"/>
          </ac:picMkLst>
        </pc:picChg>
        <pc:cxnChg chg="add mod">
          <ac:chgData name="Naomi Ensor" userId="35b43621-e7bd-4583-a4fc-516dffbd054e" providerId="ADAL" clId="{A20C2C30-19EE-4805-BE23-3EE535943AB2}" dt="2023-04-25T09:43:14.443" v="4775" actId="14100"/>
          <ac:cxnSpMkLst>
            <pc:docMk/>
            <pc:sldMk cId="2535541589" sldId="568"/>
            <ac:cxnSpMk id="7" creationId="{96C6601F-4C57-B6BD-EC32-A7E97158AA95}"/>
          </ac:cxnSpMkLst>
        </pc:cxnChg>
        <pc:cxnChg chg="add mod">
          <ac:chgData name="Naomi Ensor" userId="35b43621-e7bd-4583-a4fc-516dffbd054e" providerId="ADAL" clId="{A20C2C30-19EE-4805-BE23-3EE535943AB2}" dt="2023-04-25T09:43:46.268" v="4781" actId="14100"/>
          <ac:cxnSpMkLst>
            <pc:docMk/>
            <pc:sldMk cId="2535541589" sldId="568"/>
            <ac:cxnSpMk id="11" creationId="{6CBBA727-077F-F5C4-A88C-8FFB8FAAA911}"/>
          </ac:cxnSpMkLst>
        </pc:cxnChg>
        <pc:cxnChg chg="add mod">
          <ac:chgData name="Naomi Ensor" userId="35b43621-e7bd-4583-a4fc-516dffbd054e" providerId="ADAL" clId="{A20C2C30-19EE-4805-BE23-3EE535943AB2}" dt="2023-04-25T09:46:31.404" v="4953" actId="14100"/>
          <ac:cxnSpMkLst>
            <pc:docMk/>
            <pc:sldMk cId="2535541589" sldId="568"/>
            <ac:cxnSpMk id="15" creationId="{025AA419-7814-9E1B-2258-40037DD6BA1D}"/>
          </ac:cxnSpMkLst>
        </pc:cxnChg>
        <pc:cxnChg chg="add mod">
          <ac:chgData name="Naomi Ensor" userId="35b43621-e7bd-4583-a4fc-516dffbd054e" providerId="ADAL" clId="{A20C2C30-19EE-4805-BE23-3EE535943AB2}" dt="2023-04-25T09:46:37.859" v="4956" actId="14100"/>
          <ac:cxnSpMkLst>
            <pc:docMk/>
            <pc:sldMk cId="2535541589" sldId="568"/>
            <ac:cxnSpMk id="19" creationId="{70A18418-A111-4792-94AE-5BF80B56AC9A}"/>
          </ac:cxnSpMkLst>
        </pc:cxnChg>
        <pc:cxnChg chg="add mod">
          <ac:chgData name="Naomi Ensor" userId="35b43621-e7bd-4583-a4fc-516dffbd054e" providerId="ADAL" clId="{A20C2C30-19EE-4805-BE23-3EE535943AB2}" dt="2023-04-25T09:47:43.139" v="5028" actId="14100"/>
          <ac:cxnSpMkLst>
            <pc:docMk/>
            <pc:sldMk cId="2535541589" sldId="568"/>
            <ac:cxnSpMk id="24" creationId="{D2C4D589-36A8-D5B8-17A4-7DE98099F515}"/>
          </ac:cxnSpMkLst>
        </pc:cxnChg>
      </pc:sldChg>
      <pc:sldChg chg="addSp delSp add del mod">
        <pc:chgData name="Naomi Ensor" userId="35b43621-e7bd-4583-a4fc-516dffbd054e" providerId="ADAL" clId="{A20C2C30-19EE-4805-BE23-3EE535943AB2}" dt="2023-04-24T10:19:24.175" v="2633" actId="2696"/>
        <pc:sldMkLst>
          <pc:docMk/>
          <pc:sldMk cId="2955665308" sldId="568"/>
        </pc:sldMkLst>
        <pc:picChg chg="add del">
          <ac:chgData name="Naomi Ensor" userId="35b43621-e7bd-4583-a4fc-516dffbd054e" providerId="ADAL" clId="{A20C2C30-19EE-4805-BE23-3EE535943AB2}" dt="2023-04-24T09:49:35.665" v="2612" actId="478"/>
          <ac:picMkLst>
            <pc:docMk/>
            <pc:sldMk cId="2955665308" sldId="568"/>
            <ac:picMk id="5" creationId="{E83D1C97-AC67-F5D3-9432-7004E4DE708E}"/>
          </ac:picMkLst>
        </pc:picChg>
        <pc:picChg chg="add">
          <ac:chgData name="Naomi Ensor" userId="35b43621-e7bd-4583-a4fc-516dffbd054e" providerId="ADAL" clId="{A20C2C30-19EE-4805-BE23-3EE535943AB2}" dt="2023-04-24T09:49:46.399" v="2613" actId="22"/>
          <ac:picMkLst>
            <pc:docMk/>
            <pc:sldMk cId="2955665308" sldId="568"/>
            <ac:picMk id="7" creationId="{75935019-30C8-78E0-A15B-9E5A9C978858}"/>
          </ac:picMkLst>
        </pc:picChg>
      </pc:sldChg>
      <pc:sldChg chg="addSp delSp modSp add mod">
        <pc:chgData name="Naomi Ensor" userId="35b43621-e7bd-4583-a4fc-516dffbd054e" providerId="ADAL" clId="{A20C2C30-19EE-4805-BE23-3EE535943AB2}" dt="2023-04-25T09:54:54.379" v="5690" actId="14100"/>
        <pc:sldMkLst>
          <pc:docMk/>
          <pc:sldMk cId="365352522" sldId="569"/>
        </pc:sldMkLst>
        <pc:spChg chg="mod">
          <ac:chgData name="Naomi Ensor" userId="35b43621-e7bd-4583-a4fc-516dffbd054e" providerId="ADAL" clId="{A20C2C30-19EE-4805-BE23-3EE535943AB2}" dt="2023-04-25T09:48:01.403" v="5052" actId="20577"/>
          <ac:spMkLst>
            <pc:docMk/>
            <pc:sldMk cId="365352522" sldId="569"/>
            <ac:spMk id="3" creationId="{56ED0718-D8CD-EE8F-6C2F-6829BF3EE5D1}"/>
          </ac:spMkLst>
        </pc:spChg>
        <pc:spChg chg="add mod">
          <ac:chgData name="Naomi Ensor" userId="35b43621-e7bd-4583-a4fc-516dffbd054e" providerId="ADAL" clId="{A20C2C30-19EE-4805-BE23-3EE535943AB2}" dt="2023-04-25T09:51:34.750" v="5316" actId="20577"/>
          <ac:spMkLst>
            <pc:docMk/>
            <pc:sldMk cId="365352522" sldId="569"/>
            <ac:spMk id="6" creationId="{B46D3F7A-DE0A-114F-4F14-0100EBF02970}"/>
          </ac:spMkLst>
        </pc:spChg>
        <pc:spChg chg="add mod">
          <ac:chgData name="Naomi Ensor" userId="35b43621-e7bd-4583-a4fc-516dffbd054e" providerId="ADAL" clId="{A20C2C30-19EE-4805-BE23-3EE535943AB2}" dt="2023-04-25T09:52:08.291" v="5361" actId="1076"/>
          <ac:spMkLst>
            <pc:docMk/>
            <pc:sldMk cId="365352522" sldId="569"/>
            <ac:spMk id="10" creationId="{8B034779-ACFC-65EF-5DB8-FB5CC504F5D9}"/>
          </ac:spMkLst>
        </pc:spChg>
        <pc:spChg chg="add mod">
          <ac:chgData name="Naomi Ensor" userId="35b43621-e7bd-4583-a4fc-516dffbd054e" providerId="ADAL" clId="{A20C2C30-19EE-4805-BE23-3EE535943AB2}" dt="2023-04-25T09:52:53.075" v="5520" actId="20577"/>
          <ac:spMkLst>
            <pc:docMk/>
            <pc:sldMk cId="365352522" sldId="569"/>
            <ac:spMk id="13" creationId="{BE35DAAA-71D0-3733-4ED1-DA6F0F6864D0}"/>
          </ac:spMkLst>
        </pc:spChg>
        <pc:spChg chg="add mod">
          <ac:chgData name="Naomi Ensor" userId="35b43621-e7bd-4583-a4fc-516dffbd054e" providerId="ADAL" clId="{A20C2C30-19EE-4805-BE23-3EE535943AB2}" dt="2023-04-25T09:53:42.796" v="5565" actId="1076"/>
          <ac:spMkLst>
            <pc:docMk/>
            <pc:sldMk cId="365352522" sldId="569"/>
            <ac:spMk id="16" creationId="{A1B735B2-52F5-F201-29D2-359ECDE12182}"/>
          </ac:spMkLst>
        </pc:spChg>
        <pc:spChg chg="add mod">
          <ac:chgData name="Naomi Ensor" userId="35b43621-e7bd-4583-a4fc-516dffbd054e" providerId="ADAL" clId="{A20C2C30-19EE-4805-BE23-3EE535943AB2}" dt="2023-04-25T09:54:44.500" v="5687" actId="1076"/>
          <ac:spMkLst>
            <pc:docMk/>
            <pc:sldMk cId="365352522" sldId="569"/>
            <ac:spMk id="19" creationId="{BD6983AF-7521-94A7-4C0E-BA668C8EC888}"/>
          </ac:spMkLst>
        </pc:spChg>
        <pc:picChg chg="add del mod modCrop">
          <ac:chgData name="Naomi Ensor" userId="35b43621-e7bd-4583-a4fc-516dffbd054e" providerId="ADAL" clId="{A20C2C30-19EE-4805-BE23-3EE535943AB2}" dt="2023-04-25T09:49:57.310" v="5064" actId="478"/>
          <ac:picMkLst>
            <pc:docMk/>
            <pc:sldMk cId="365352522" sldId="569"/>
            <ac:picMk id="5" creationId="{135EF827-BB15-9F8D-8B74-4136C95525B5}"/>
          </ac:picMkLst>
        </pc:picChg>
        <pc:picChg chg="add mod modCrop">
          <ac:chgData name="Naomi Ensor" userId="35b43621-e7bd-4583-a4fc-516dffbd054e" providerId="ADAL" clId="{A20C2C30-19EE-4805-BE23-3EE535943AB2}" dt="2023-04-25T09:50:21.675" v="5074" actId="14100"/>
          <ac:picMkLst>
            <pc:docMk/>
            <pc:sldMk cId="365352522" sldId="569"/>
            <ac:picMk id="8" creationId="{7CE288D8-F290-B57E-8D68-BC1DF2F84C1B}"/>
          </ac:picMkLst>
        </pc:picChg>
        <pc:picChg chg="mod">
          <ac:chgData name="Naomi Ensor" userId="35b43621-e7bd-4583-a4fc-516dffbd054e" providerId="ADAL" clId="{A20C2C30-19EE-4805-BE23-3EE535943AB2}" dt="2023-04-25T09:53:39.175" v="5564" actId="1076"/>
          <ac:picMkLst>
            <pc:docMk/>
            <pc:sldMk cId="365352522" sldId="569"/>
            <ac:picMk id="9" creationId="{8DA066A6-1A93-7C65-64F1-D32305D11C27}"/>
          </ac:picMkLst>
        </pc:picChg>
        <pc:cxnChg chg="add mod">
          <ac:chgData name="Naomi Ensor" userId="35b43621-e7bd-4583-a4fc-516dffbd054e" providerId="ADAL" clId="{A20C2C30-19EE-4805-BE23-3EE535943AB2}" dt="2023-04-25T09:52:22.508" v="5364" actId="14100"/>
          <ac:cxnSpMkLst>
            <pc:docMk/>
            <pc:sldMk cId="365352522" sldId="569"/>
            <ac:cxnSpMk id="11" creationId="{7C308101-8D19-D2B1-7FB4-B856E1ADCB3D}"/>
          </ac:cxnSpMkLst>
        </pc:cxnChg>
        <pc:cxnChg chg="add mod">
          <ac:chgData name="Naomi Ensor" userId="35b43621-e7bd-4583-a4fc-516dffbd054e" providerId="ADAL" clId="{A20C2C30-19EE-4805-BE23-3EE535943AB2}" dt="2023-04-25T09:53:03.883" v="5523" actId="14100"/>
          <ac:cxnSpMkLst>
            <pc:docMk/>
            <pc:sldMk cId="365352522" sldId="569"/>
            <ac:cxnSpMk id="14" creationId="{8F996965-DAAA-4B8B-467D-D367C6B3F1AA}"/>
          </ac:cxnSpMkLst>
        </pc:cxnChg>
        <pc:cxnChg chg="add mod">
          <ac:chgData name="Naomi Ensor" userId="35b43621-e7bd-4583-a4fc-516dffbd054e" providerId="ADAL" clId="{A20C2C30-19EE-4805-BE23-3EE535943AB2}" dt="2023-04-25T09:53:51.883" v="5568" actId="14100"/>
          <ac:cxnSpMkLst>
            <pc:docMk/>
            <pc:sldMk cId="365352522" sldId="569"/>
            <ac:cxnSpMk id="17" creationId="{E7132DE2-38DC-FF5F-E76A-23556B12A54F}"/>
          </ac:cxnSpMkLst>
        </pc:cxnChg>
        <pc:cxnChg chg="add mod">
          <ac:chgData name="Naomi Ensor" userId="35b43621-e7bd-4583-a4fc-516dffbd054e" providerId="ADAL" clId="{A20C2C30-19EE-4805-BE23-3EE535943AB2}" dt="2023-04-25T09:54:54.379" v="5690" actId="14100"/>
          <ac:cxnSpMkLst>
            <pc:docMk/>
            <pc:sldMk cId="365352522" sldId="569"/>
            <ac:cxnSpMk id="20" creationId="{ADD64D27-CA9E-AD71-CDD3-10EE3CB9C9EC}"/>
          </ac:cxnSpMkLst>
        </pc:cxnChg>
      </pc:sldChg>
      <pc:sldChg chg="addSp add del mod">
        <pc:chgData name="Naomi Ensor" userId="35b43621-e7bd-4583-a4fc-516dffbd054e" providerId="ADAL" clId="{A20C2C30-19EE-4805-BE23-3EE535943AB2}" dt="2023-04-24T10:19:35.550" v="2636" actId="2696"/>
        <pc:sldMkLst>
          <pc:docMk/>
          <pc:sldMk cId="2442054345" sldId="569"/>
        </pc:sldMkLst>
        <pc:picChg chg="add">
          <ac:chgData name="Naomi Ensor" userId="35b43621-e7bd-4583-a4fc-516dffbd054e" providerId="ADAL" clId="{A20C2C30-19EE-4805-BE23-3EE535943AB2}" dt="2023-04-24T09:53:50.288" v="2625" actId="22"/>
          <ac:picMkLst>
            <pc:docMk/>
            <pc:sldMk cId="2442054345" sldId="569"/>
            <ac:picMk id="4" creationId="{2EBA5896-E8C0-1A3F-D602-2A02047A0C70}"/>
          </ac:picMkLst>
        </pc:picChg>
        <pc:picChg chg="add">
          <ac:chgData name="Naomi Ensor" userId="35b43621-e7bd-4583-a4fc-516dffbd054e" providerId="ADAL" clId="{A20C2C30-19EE-4805-BE23-3EE535943AB2}" dt="2023-04-24T09:54:14.616" v="2626" actId="22"/>
          <ac:picMkLst>
            <pc:docMk/>
            <pc:sldMk cId="2442054345" sldId="569"/>
            <ac:picMk id="6" creationId="{237813C8-83EF-FC48-39C0-46AC0A27D528}"/>
          </ac:picMkLst>
        </pc:picChg>
      </pc:sldChg>
      <pc:sldChg chg="addSp add del mod">
        <pc:chgData name="Naomi Ensor" userId="35b43621-e7bd-4583-a4fc-516dffbd054e" providerId="ADAL" clId="{A20C2C30-19EE-4805-BE23-3EE535943AB2}" dt="2023-04-24T10:19:37.620" v="2637" actId="2696"/>
        <pc:sldMkLst>
          <pc:docMk/>
          <pc:sldMk cId="1009847540" sldId="570"/>
        </pc:sldMkLst>
        <pc:picChg chg="add">
          <ac:chgData name="Naomi Ensor" userId="35b43621-e7bd-4583-a4fc-516dffbd054e" providerId="ADAL" clId="{A20C2C30-19EE-4805-BE23-3EE535943AB2}" dt="2023-04-24T10:05:13.883" v="2627" actId="22"/>
          <ac:picMkLst>
            <pc:docMk/>
            <pc:sldMk cId="1009847540" sldId="570"/>
            <ac:picMk id="4" creationId="{720A2A0C-5F42-EFCC-097A-0A45378F51EF}"/>
          </ac:picMkLst>
        </pc:picChg>
        <pc:picChg chg="add">
          <ac:chgData name="Naomi Ensor" userId="35b43621-e7bd-4583-a4fc-516dffbd054e" providerId="ADAL" clId="{A20C2C30-19EE-4805-BE23-3EE535943AB2}" dt="2023-04-24T10:06:59.346" v="2628" actId="22"/>
          <ac:picMkLst>
            <pc:docMk/>
            <pc:sldMk cId="1009847540" sldId="570"/>
            <ac:picMk id="6" creationId="{BF340A7A-311A-132F-3033-905AC0E2556B}"/>
          </ac:picMkLst>
        </pc:picChg>
        <pc:picChg chg="add">
          <ac:chgData name="Naomi Ensor" userId="35b43621-e7bd-4583-a4fc-516dffbd054e" providerId="ADAL" clId="{A20C2C30-19EE-4805-BE23-3EE535943AB2}" dt="2023-04-24T10:07:15.186" v="2629" actId="22"/>
          <ac:picMkLst>
            <pc:docMk/>
            <pc:sldMk cId="1009847540" sldId="570"/>
            <ac:picMk id="8" creationId="{02871A04-1C10-75BF-54A7-1301FD6C0E73}"/>
          </ac:picMkLst>
        </pc:picChg>
      </pc:sldChg>
      <pc:sldChg chg="addSp modSp add mod">
        <pc:chgData name="Naomi Ensor" userId="35b43621-e7bd-4583-a4fc-516dffbd054e" providerId="ADAL" clId="{A20C2C30-19EE-4805-BE23-3EE535943AB2}" dt="2023-04-25T09:58:06.138" v="5941" actId="14100"/>
        <pc:sldMkLst>
          <pc:docMk/>
          <pc:sldMk cId="3396985885" sldId="570"/>
        </pc:sldMkLst>
        <pc:spChg chg="mod">
          <ac:chgData name="Naomi Ensor" userId="35b43621-e7bd-4583-a4fc-516dffbd054e" providerId="ADAL" clId="{A20C2C30-19EE-4805-BE23-3EE535943AB2}" dt="2023-04-25T09:56:20.221" v="5825" actId="20577"/>
          <ac:spMkLst>
            <pc:docMk/>
            <pc:sldMk cId="3396985885" sldId="570"/>
            <ac:spMk id="3" creationId="{56ED0718-D8CD-EE8F-6C2F-6829BF3EE5D1}"/>
          </ac:spMkLst>
        </pc:spChg>
        <pc:spChg chg="add mod">
          <ac:chgData name="Naomi Ensor" userId="35b43621-e7bd-4583-a4fc-516dffbd054e" providerId="ADAL" clId="{A20C2C30-19EE-4805-BE23-3EE535943AB2}" dt="2023-04-25T09:57:42.987" v="5934" actId="1076"/>
          <ac:spMkLst>
            <pc:docMk/>
            <pc:sldMk cId="3396985885" sldId="570"/>
            <ac:spMk id="6" creationId="{6C68AC54-F78C-DEFB-646E-00D5635139E2}"/>
          </ac:spMkLst>
        </pc:spChg>
        <pc:picChg chg="add mod modCrop">
          <ac:chgData name="Naomi Ensor" userId="35b43621-e7bd-4583-a4fc-516dffbd054e" providerId="ADAL" clId="{A20C2C30-19EE-4805-BE23-3EE535943AB2}" dt="2023-04-25T09:56:53.219" v="5833" actId="14100"/>
          <ac:picMkLst>
            <pc:docMk/>
            <pc:sldMk cId="3396985885" sldId="570"/>
            <ac:picMk id="5" creationId="{5A3E4FC2-6B89-4BC6-E650-7D996AFCBE89}"/>
          </ac:picMkLst>
        </pc:picChg>
        <pc:picChg chg="mod">
          <ac:chgData name="Naomi Ensor" userId="35b43621-e7bd-4583-a4fc-516dffbd054e" providerId="ADAL" clId="{A20C2C30-19EE-4805-BE23-3EE535943AB2}" dt="2023-04-25T09:57:40.269" v="5933" actId="1076"/>
          <ac:picMkLst>
            <pc:docMk/>
            <pc:sldMk cId="3396985885" sldId="570"/>
            <ac:picMk id="9" creationId="{8DA066A6-1A93-7C65-64F1-D32305D11C27}"/>
          </ac:picMkLst>
        </pc:picChg>
        <pc:cxnChg chg="add mod">
          <ac:chgData name="Naomi Ensor" userId="35b43621-e7bd-4583-a4fc-516dffbd054e" providerId="ADAL" clId="{A20C2C30-19EE-4805-BE23-3EE535943AB2}" dt="2023-04-25T09:57:54.619" v="5937" actId="14100"/>
          <ac:cxnSpMkLst>
            <pc:docMk/>
            <pc:sldMk cId="3396985885" sldId="570"/>
            <ac:cxnSpMk id="7" creationId="{79F8D4A4-03F8-2860-F521-466916487B29}"/>
          </ac:cxnSpMkLst>
        </pc:cxnChg>
        <pc:cxnChg chg="add mod">
          <ac:chgData name="Naomi Ensor" userId="35b43621-e7bd-4583-a4fc-516dffbd054e" providerId="ADAL" clId="{A20C2C30-19EE-4805-BE23-3EE535943AB2}" dt="2023-04-25T09:58:06.138" v="5941" actId="14100"/>
          <ac:cxnSpMkLst>
            <pc:docMk/>
            <pc:sldMk cId="3396985885" sldId="570"/>
            <ac:cxnSpMk id="10" creationId="{E8715E7A-3078-8A7A-8FF3-BC23396B030A}"/>
          </ac:cxnSpMkLst>
        </pc:cxnChg>
      </pc:sldChg>
      <pc:sldChg chg="addSp delSp modSp add mod setBg">
        <pc:chgData name="Naomi Ensor" userId="35b43621-e7bd-4583-a4fc-516dffbd054e" providerId="ADAL" clId="{A20C2C30-19EE-4805-BE23-3EE535943AB2}" dt="2023-04-25T10:01:27.316" v="6183" actId="14100"/>
        <pc:sldMkLst>
          <pc:docMk/>
          <pc:sldMk cId="3599411614" sldId="571"/>
        </pc:sldMkLst>
        <pc:spChg chg="mod">
          <ac:chgData name="Naomi Ensor" userId="35b43621-e7bd-4583-a4fc-516dffbd054e" providerId="ADAL" clId="{A20C2C30-19EE-4805-BE23-3EE535943AB2}" dt="2023-04-25T09:58:48.547" v="5951" actId="26606"/>
          <ac:spMkLst>
            <pc:docMk/>
            <pc:sldMk cId="3599411614" sldId="571"/>
            <ac:spMk id="2" creationId="{F522D53A-F29C-BD0F-5E7D-745CBE4FA799}"/>
          </ac:spMkLst>
        </pc:spChg>
        <pc:spChg chg="add del">
          <ac:chgData name="Naomi Ensor" userId="35b43621-e7bd-4583-a4fc-516dffbd054e" providerId="ADAL" clId="{A20C2C30-19EE-4805-BE23-3EE535943AB2}" dt="2023-04-25T09:58:48.547" v="5951" actId="26606"/>
          <ac:spMkLst>
            <pc:docMk/>
            <pc:sldMk cId="3599411614" sldId="571"/>
            <ac:spMk id="3" creationId="{56ED0718-D8CD-EE8F-6C2F-6829BF3EE5D1}"/>
          </ac:spMkLst>
        </pc:spChg>
        <pc:spChg chg="add mod">
          <ac:chgData name="Naomi Ensor" userId="35b43621-e7bd-4583-a4fc-516dffbd054e" providerId="ADAL" clId="{A20C2C30-19EE-4805-BE23-3EE535943AB2}" dt="2023-04-25T10:01:08.579" v="6177" actId="1076"/>
          <ac:spMkLst>
            <pc:docMk/>
            <pc:sldMk cId="3599411614" sldId="571"/>
            <ac:spMk id="8" creationId="{A680CA93-7B55-D804-6AB1-F32E86E1934F}"/>
          </ac:spMkLst>
        </pc:spChg>
        <pc:spChg chg="add del">
          <ac:chgData name="Naomi Ensor" userId="35b43621-e7bd-4583-a4fc-516dffbd054e" providerId="ADAL" clId="{A20C2C30-19EE-4805-BE23-3EE535943AB2}" dt="2023-04-25T09:58:48.547" v="5951" actId="26606"/>
          <ac:spMkLst>
            <pc:docMk/>
            <pc:sldMk cId="3599411614" sldId="571"/>
            <ac:spMk id="13" creationId="{50D176F6-2955-E78C-F25B-A0A95C4FECC4}"/>
          </ac:spMkLst>
        </pc:spChg>
        <pc:spChg chg="add del">
          <ac:chgData name="Naomi Ensor" userId="35b43621-e7bd-4583-a4fc-516dffbd054e" providerId="ADAL" clId="{A20C2C30-19EE-4805-BE23-3EE535943AB2}" dt="2023-04-25T09:58:48.547" v="5951" actId="26606"/>
          <ac:spMkLst>
            <pc:docMk/>
            <pc:sldMk cId="3599411614" sldId="571"/>
            <ac:spMk id="16" creationId="{99F1FFA9-D672-408C-9220-ADEEC6ABDD09}"/>
          </ac:spMkLst>
        </pc:spChg>
        <pc:picChg chg="add mod modCrop">
          <ac:chgData name="Naomi Ensor" userId="35b43621-e7bd-4583-a4fc-516dffbd054e" providerId="ADAL" clId="{A20C2C30-19EE-4805-BE23-3EE535943AB2}" dt="2023-04-25T09:59:10.531" v="5955" actId="1076"/>
          <ac:picMkLst>
            <pc:docMk/>
            <pc:sldMk cId="3599411614" sldId="571"/>
            <ac:picMk id="5" creationId="{D74F3B5D-05EC-D630-0A5D-967A8EB303A1}"/>
          </ac:picMkLst>
        </pc:picChg>
        <pc:picChg chg="add mod modCrop">
          <ac:chgData name="Naomi Ensor" userId="35b43621-e7bd-4583-a4fc-516dffbd054e" providerId="ADAL" clId="{A20C2C30-19EE-4805-BE23-3EE535943AB2}" dt="2023-04-25T09:59:54.171" v="5964" actId="732"/>
          <ac:picMkLst>
            <pc:docMk/>
            <pc:sldMk cId="3599411614" sldId="571"/>
            <ac:picMk id="7" creationId="{F17A2AE2-2C1F-6E09-2B2C-1C7CFF1866FB}"/>
          </ac:picMkLst>
        </pc:picChg>
        <pc:picChg chg="mod">
          <ac:chgData name="Naomi Ensor" userId="35b43621-e7bd-4583-a4fc-516dffbd054e" providerId="ADAL" clId="{A20C2C30-19EE-4805-BE23-3EE535943AB2}" dt="2023-04-25T10:01:02.444" v="6176" actId="1076"/>
          <ac:picMkLst>
            <pc:docMk/>
            <pc:sldMk cId="3599411614" sldId="571"/>
            <ac:picMk id="9" creationId="{8DA066A6-1A93-7C65-64F1-D32305D11C27}"/>
          </ac:picMkLst>
        </pc:picChg>
        <pc:cxnChg chg="add mod">
          <ac:chgData name="Naomi Ensor" userId="35b43621-e7bd-4583-a4fc-516dffbd054e" providerId="ADAL" clId="{A20C2C30-19EE-4805-BE23-3EE535943AB2}" dt="2023-04-25T10:01:20.963" v="6180" actId="14100"/>
          <ac:cxnSpMkLst>
            <pc:docMk/>
            <pc:sldMk cId="3599411614" sldId="571"/>
            <ac:cxnSpMk id="10" creationId="{7EDCE41D-B924-0771-0D2C-38FC7769BC33}"/>
          </ac:cxnSpMkLst>
        </pc:cxnChg>
        <pc:cxnChg chg="add mod">
          <ac:chgData name="Naomi Ensor" userId="35b43621-e7bd-4583-a4fc-516dffbd054e" providerId="ADAL" clId="{A20C2C30-19EE-4805-BE23-3EE535943AB2}" dt="2023-04-25T10:01:27.316" v="6183" actId="14100"/>
          <ac:cxnSpMkLst>
            <pc:docMk/>
            <pc:sldMk cId="3599411614" sldId="571"/>
            <ac:cxnSpMk id="12" creationId="{A649ECD0-37FD-B98A-52E7-C0D4C8DC21E3}"/>
          </ac:cxnSpMkLst>
        </pc:cxnChg>
      </pc:sldChg>
      <pc:sldChg chg="addSp add del mod">
        <pc:chgData name="Naomi Ensor" userId="35b43621-e7bd-4583-a4fc-516dffbd054e" providerId="ADAL" clId="{A20C2C30-19EE-4805-BE23-3EE535943AB2}" dt="2023-04-24T10:19:42.427" v="2638" actId="2696"/>
        <pc:sldMkLst>
          <pc:docMk/>
          <pc:sldMk cId="4159924260" sldId="571"/>
        </pc:sldMkLst>
        <pc:picChg chg="add">
          <ac:chgData name="Naomi Ensor" userId="35b43621-e7bd-4583-a4fc-516dffbd054e" providerId="ADAL" clId="{A20C2C30-19EE-4805-BE23-3EE535943AB2}" dt="2023-04-24T10:09:39.090" v="2630" actId="22"/>
          <ac:picMkLst>
            <pc:docMk/>
            <pc:sldMk cId="4159924260" sldId="571"/>
            <ac:picMk id="4" creationId="{D2C2E73F-D1EC-4B35-B1A3-F57A665B3E7D}"/>
          </ac:picMkLst>
        </pc:picChg>
        <pc:picChg chg="add">
          <ac:chgData name="Naomi Ensor" userId="35b43621-e7bd-4583-a4fc-516dffbd054e" providerId="ADAL" clId="{A20C2C30-19EE-4805-BE23-3EE535943AB2}" dt="2023-04-24T10:10:01.214" v="2631" actId="22"/>
          <ac:picMkLst>
            <pc:docMk/>
            <pc:sldMk cId="4159924260" sldId="571"/>
            <ac:picMk id="6" creationId="{D0013264-8B63-0219-026C-71AD12E5BB76}"/>
          </ac:picMkLst>
        </pc:picChg>
      </pc:sldChg>
      <pc:sldChg chg="add del">
        <pc:chgData name="Naomi Ensor" userId="35b43621-e7bd-4583-a4fc-516dffbd054e" providerId="ADAL" clId="{A20C2C30-19EE-4805-BE23-3EE535943AB2}" dt="2023-04-25T10:03:46.677" v="6404" actId="2696"/>
        <pc:sldMkLst>
          <pc:docMk/>
          <pc:sldMk cId="691768435" sldId="572"/>
        </pc:sldMkLst>
      </pc:sldChg>
      <pc:sldChg chg="addSp delSp modSp add mod">
        <pc:chgData name="Naomi Ensor" userId="35b43621-e7bd-4583-a4fc-516dffbd054e" providerId="ADAL" clId="{A20C2C30-19EE-4805-BE23-3EE535943AB2}" dt="2023-04-25T10:03:14.987" v="6403" actId="14100"/>
        <pc:sldMkLst>
          <pc:docMk/>
          <pc:sldMk cId="232945632" sldId="573"/>
        </pc:sldMkLst>
        <pc:spChg chg="add mod">
          <ac:chgData name="Naomi Ensor" userId="35b43621-e7bd-4583-a4fc-516dffbd054e" providerId="ADAL" clId="{A20C2C30-19EE-4805-BE23-3EE535943AB2}" dt="2023-04-25T10:02:49.120" v="6343" actId="20577"/>
          <ac:spMkLst>
            <pc:docMk/>
            <pc:sldMk cId="232945632" sldId="573"/>
            <ac:spMk id="6" creationId="{EFB575FA-22E4-9516-21E3-2DB13C0EEDE7}"/>
          </ac:spMkLst>
        </pc:spChg>
        <pc:spChg chg="mod">
          <ac:chgData name="Naomi Ensor" userId="35b43621-e7bd-4583-a4fc-516dffbd054e" providerId="ADAL" clId="{A20C2C30-19EE-4805-BE23-3EE535943AB2}" dt="2023-04-25T10:02:17.236" v="6236" actId="1076"/>
          <ac:spMkLst>
            <pc:docMk/>
            <pc:sldMk cId="232945632" sldId="573"/>
            <ac:spMk id="8" creationId="{A680CA93-7B55-D804-6AB1-F32E86E1934F}"/>
          </ac:spMkLst>
        </pc:spChg>
        <pc:spChg chg="add mod">
          <ac:chgData name="Naomi Ensor" userId="35b43621-e7bd-4583-a4fc-516dffbd054e" providerId="ADAL" clId="{A20C2C30-19EE-4805-BE23-3EE535943AB2}" dt="2023-04-25T10:03:02.974" v="6400" actId="20577"/>
          <ac:spMkLst>
            <pc:docMk/>
            <pc:sldMk cId="232945632" sldId="573"/>
            <ac:spMk id="14" creationId="{8150C71D-906B-CF7B-F4D7-9EE775F0E78D}"/>
          </ac:spMkLst>
        </pc:spChg>
        <pc:picChg chg="mod">
          <ac:chgData name="Naomi Ensor" userId="35b43621-e7bd-4583-a4fc-516dffbd054e" providerId="ADAL" clId="{A20C2C30-19EE-4805-BE23-3EE535943AB2}" dt="2023-04-25T10:01:49.117" v="6193" actId="1036"/>
          <ac:picMkLst>
            <pc:docMk/>
            <pc:sldMk cId="232945632" sldId="573"/>
            <ac:picMk id="5" creationId="{D74F3B5D-05EC-D630-0A5D-967A8EB303A1}"/>
          </ac:picMkLst>
        </pc:picChg>
        <pc:picChg chg="del">
          <ac:chgData name="Naomi Ensor" userId="35b43621-e7bd-4583-a4fc-516dffbd054e" providerId="ADAL" clId="{A20C2C30-19EE-4805-BE23-3EE535943AB2}" dt="2023-04-25T10:01:38.342" v="6185" actId="478"/>
          <ac:picMkLst>
            <pc:docMk/>
            <pc:sldMk cId="232945632" sldId="573"/>
            <ac:picMk id="7" creationId="{F17A2AE2-2C1F-6E09-2B2C-1C7CFF1866FB}"/>
          </ac:picMkLst>
        </pc:picChg>
        <pc:cxnChg chg="mod">
          <ac:chgData name="Naomi Ensor" userId="35b43621-e7bd-4583-a4fc-516dffbd054e" providerId="ADAL" clId="{A20C2C30-19EE-4805-BE23-3EE535943AB2}" dt="2023-04-25T10:01:57.787" v="6195" actId="14100"/>
          <ac:cxnSpMkLst>
            <pc:docMk/>
            <pc:sldMk cId="232945632" sldId="573"/>
            <ac:cxnSpMk id="10" creationId="{7EDCE41D-B924-0771-0D2C-38FC7769BC33}"/>
          </ac:cxnSpMkLst>
        </pc:cxnChg>
        <pc:cxnChg chg="add mod">
          <ac:chgData name="Naomi Ensor" userId="35b43621-e7bd-4583-a4fc-516dffbd054e" providerId="ADAL" clId="{A20C2C30-19EE-4805-BE23-3EE535943AB2}" dt="2023-04-25T10:02:45.411" v="6341" actId="14100"/>
          <ac:cxnSpMkLst>
            <pc:docMk/>
            <pc:sldMk cId="232945632" sldId="573"/>
            <ac:cxnSpMk id="11" creationId="{87D8DBDC-9547-2FE7-08B6-3CC850B891D1}"/>
          </ac:cxnSpMkLst>
        </pc:cxnChg>
        <pc:cxnChg chg="del">
          <ac:chgData name="Naomi Ensor" userId="35b43621-e7bd-4583-a4fc-516dffbd054e" providerId="ADAL" clId="{A20C2C30-19EE-4805-BE23-3EE535943AB2}" dt="2023-04-25T10:01:39.243" v="6186" actId="478"/>
          <ac:cxnSpMkLst>
            <pc:docMk/>
            <pc:sldMk cId="232945632" sldId="573"/>
            <ac:cxnSpMk id="12" creationId="{A649ECD0-37FD-B98A-52E7-C0D4C8DC21E3}"/>
          </ac:cxnSpMkLst>
        </pc:cxnChg>
        <pc:cxnChg chg="add mod">
          <ac:chgData name="Naomi Ensor" userId="35b43621-e7bd-4583-a4fc-516dffbd054e" providerId="ADAL" clId="{A20C2C30-19EE-4805-BE23-3EE535943AB2}" dt="2023-04-25T10:03:14.987" v="6403" actId="14100"/>
          <ac:cxnSpMkLst>
            <pc:docMk/>
            <pc:sldMk cId="232945632" sldId="573"/>
            <ac:cxnSpMk id="15" creationId="{A3BB5748-86F2-6848-CB99-B4B6C04DB720}"/>
          </ac:cxnSpMkLst>
        </pc:cxnChg>
      </pc:sldChg>
    </pc:docChg>
  </pc:docChgLst>
  <pc:docChgLst>
    <pc:chgData name="Naomi Ensor" userId="35b43621-e7bd-4583-a4fc-516dffbd054e" providerId="ADAL" clId="{04B21A62-34D8-4008-94A8-5C434DA5BCFF}"/>
    <pc:docChg chg="custSel addSld delSld modSld">
      <pc:chgData name="Naomi Ensor" userId="35b43621-e7bd-4583-a4fc-516dffbd054e" providerId="ADAL" clId="{04B21A62-34D8-4008-94A8-5C434DA5BCFF}" dt="2023-09-05T14:49:36.257" v="12"/>
      <pc:docMkLst>
        <pc:docMk/>
      </pc:docMkLst>
      <pc:sldChg chg="delSp mod">
        <pc:chgData name="Naomi Ensor" userId="35b43621-e7bd-4583-a4fc-516dffbd054e" providerId="ADAL" clId="{04B21A62-34D8-4008-94A8-5C434DA5BCFF}" dt="2023-09-05T14:28:31.355" v="1" actId="478"/>
        <pc:sldMkLst>
          <pc:docMk/>
          <pc:sldMk cId="1574248240" sldId="256"/>
        </pc:sldMkLst>
        <pc:spChg chg="del">
          <ac:chgData name="Naomi Ensor" userId="35b43621-e7bd-4583-a4fc-516dffbd054e" providerId="ADAL" clId="{04B21A62-34D8-4008-94A8-5C434DA5BCFF}" dt="2023-09-05T14:28:31.355" v="1" actId="478"/>
          <ac:spMkLst>
            <pc:docMk/>
            <pc:sldMk cId="1574248240" sldId="256"/>
            <ac:spMk id="8" creationId="{1FE95CAE-BD16-63B6-45FA-F1EF33066453}"/>
          </ac:spMkLst>
        </pc:spChg>
        <pc:picChg chg="del">
          <ac:chgData name="Naomi Ensor" userId="35b43621-e7bd-4583-a4fc-516dffbd054e" providerId="ADAL" clId="{04B21A62-34D8-4008-94A8-5C434DA5BCFF}" dt="2023-09-05T14:28:30.060" v="0" actId="478"/>
          <ac:picMkLst>
            <pc:docMk/>
            <pc:sldMk cId="1574248240" sldId="256"/>
            <ac:picMk id="7" creationId="{779FDDF0-003A-9E71-3BF9-ECB8D2CE91F8}"/>
          </ac:picMkLst>
        </pc:picChg>
      </pc:sldChg>
      <pc:sldChg chg="modSp add mod">
        <pc:chgData name="Naomi Ensor" userId="35b43621-e7bd-4583-a4fc-516dffbd054e" providerId="ADAL" clId="{04B21A62-34D8-4008-94A8-5C434DA5BCFF}" dt="2023-09-05T14:29:56.736" v="8" actId="1076"/>
        <pc:sldMkLst>
          <pc:docMk/>
          <pc:sldMk cId="0" sldId="258"/>
        </pc:sldMkLst>
        <pc:spChg chg="mod">
          <ac:chgData name="Naomi Ensor" userId="35b43621-e7bd-4583-a4fc-516dffbd054e" providerId="ADAL" clId="{04B21A62-34D8-4008-94A8-5C434DA5BCFF}" dt="2023-09-05T14:29:56.736" v="8" actId="1076"/>
          <ac:spMkLst>
            <pc:docMk/>
            <pc:sldMk cId="0" sldId="258"/>
            <ac:spMk id="3" creationId="{00000000-0000-0000-0000-000000000000}"/>
          </ac:spMkLst>
        </pc:spChg>
      </pc:sldChg>
      <pc:sldChg chg="add">
        <pc:chgData name="Naomi Ensor" userId="35b43621-e7bd-4583-a4fc-516dffbd054e" providerId="ADAL" clId="{04B21A62-34D8-4008-94A8-5C434DA5BCFF}" dt="2023-09-05T14:29:30.960" v="2"/>
        <pc:sldMkLst>
          <pc:docMk/>
          <pc:sldMk cId="0" sldId="586"/>
        </pc:sldMkLst>
      </pc:sldChg>
      <pc:sldChg chg="add del">
        <pc:chgData name="Naomi Ensor" userId="35b43621-e7bd-4583-a4fc-516dffbd054e" providerId="ADAL" clId="{04B21A62-34D8-4008-94A8-5C434DA5BCFF}" dt="2023-09-05T14:29:43.177" v="5"/>
        <pc:sldMkLst>
          <pc:docMk/>
          <pc:sldMk cId="0" sldId="587"/>
        </pc:sldMkLst>
      </pc:sldChg>
      <pc:sldChg chg="modSp add mod">
        <pc:chgData name="Naomi Ensor" userId="35b43621-e7bd-4583-a4fc-516dffbd054e" providerId="ADAL" clId="{04B21A62-34D8-4008-94A8-5C434DA5BCFF}" dt="2023-09-05T14:49:30.778" v="11" actId="1076"/>
        <pc:sldMkLst>
          <pc:docMk/>
          <pc:sldMk cId="0" sldId="588"/>
        </pc:sldMkLst>
        <pc:spChg chg="mod">
          <ac:chgData name="Naomi Ensor" userId="35b43621-e7bd-4583-a4fc-516dffbd054e" providerId="ADAL" clId="{04B21A62-34D8-4008-94A8-5C434DA5BCFF}" dt="2023-09-05T14:49:30.778" v="11" actId="1076"/>
          <ac:spMkLst>
            <pc:docMk/>
            <pc:sldMk cId="0" sldId="588"/>
            <ac:spMk id="4" creationId="{00000000-0000-0000-0000-000000000000}"/>
          </ac:spMkLst>
        </pc:spChg>
      </pc:sldChg>
      <pc:sldChg chg="add">
        <pc:chgData name="Naomi Ensor" userId="35b43621-e7bd-4583-a4fc-516dffbd054e" providerId="ADAL" clId="{04B21A62-34D8-4008-94A8-5C434DA5BCFF}" dt="2023-09-05T14:49:36.257" v="12"/>
        <pc:sldMkLst>
          <pc:docMk/>
          <pc:sldMk cId="0" sldId="58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35C96-7DD2-A889-F285-ED1A3A6E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90D46-9163-DCA1-F2C0-0FDD34508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B6592-9187-75E4-0E4A-BEC2A7BC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DF552-E8F3-3B17-D522-607F9C0C2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9ED4B-28D6-61FB-E3B6-3046CCC30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86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5F40-E4D4-1715-0AEE-8C5182085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A5D1F0-6E7B-BA50-D025-D819C6F50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800E-1A4C-0D16-AF65-1E20DAEC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58967-7B84-B9EC-094F-D6232992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9E005-C836-0923-71A5-C64AFF3B3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30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430CB3-AAE9-8438-75D0-4ED7EB9A0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71C4AA-03E6-02ED-3EEF-04F4D4443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B0028-4C6E-DD33-147D-E47DCF9AE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D8518-5A6B-78A3-C34F-BC809CE9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9E0CB-6079-5D8C-96CA-DAC02C3D2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622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61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1261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5DE3B5DE-687E-4601-9C25-48F7ABE0D7C5}" type="datetime1">
              <a:rPr lang="en-US" smtClean="0"/>
              <a:t>10/6/2023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8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501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55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543" y="383649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543" y="944193"/>
            <a:ext cx="10515600" cy="286226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18C48-F7C5-401A-B9E3-9B0C206EC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79F4B0-3569-4795-B634-96EE1C7644C7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2612C-6BEF-40A4-84F1-8FE8A27180C8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03865B-C56B-4A12-BF38-B96100BE2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72" y="5953620"/>
            <a:ext cx="2388781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0FB02ED0-9CAE-481B-8D1D-B242F0282967}" type="datetime1">
              <a:rPr lang="en-US" smtClean="0"/>
              <a:t>10/6/2023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9389AD-4E84-4C6C-9570-4B4CA0E3A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0C0141-DC8A-4497-9674-3D647573702C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60EF2EC-4784-4830-AB13-281BF2EFB511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0338DC-DE24-4DD8-BF7E-812591478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32" y="6208266"/>
            <a:ext cx="2228850" cy="4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4696AB3F-7B84-45BD-A122-497866A73F4B}" type="datetime1">
              <a:rPr lang="en-US" smtClean="0"/>
              <a:t>10/6/2023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6395E536-1457-4CE4-8497-197239F05587}" type="datetime1">
              <a:rPr lang="en-US" smtClean="0"/>
              <a:t>10/6/2023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A4AF2F65-2726-4707-A7A6-DE21D14E80C5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1FA85564-6B99-4FC4-9CE3-22E750398B2E}" type="datetime1">
              <a:rPr lang="en-US" smtClean="0"/>
              <a:t>10/6/2023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5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FE61A-AD81-D6D9-B071-AFE139A48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4ECCC-5D78-A962-D30B-AE0B25242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71A11-C76B-695C-57F7-313ECF7E1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9C109-318A-7B8A-392E-FD2AB5AA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9AB24-55D5-70B9-C0AD-DF9696655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429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2BCD2BEA-7F40-407D-B082-13022E8B2C99}" type="datetime1">
              <a:rPr lang="en-US" smtClean="0"/>
              <a:t>10/6/2023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9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BFD467DE-D084-42AA-B27F-22F6084CB8BB}" type="datetime1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3782E027-C2A0-4932-A761-986BAD82B671}" type="datetime1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2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A65AA-E724-CF90-43C5-3F2D0F332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B6BFE-6261-459B-206A-06D56678C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18890-ED56-607F-09C2-86388B54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CC8B3-CAAC-C847-40F1-B51841833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1A289-5271-04F3-0E05-0EFA1773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08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B407-AF4B-BEF7-4D56-DF5FD9B4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EFE4B-2E5B-A0D8-4B15-D6DF0E54B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C988A-AF74-5CB9-8068-FFCCF3E5D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3B218-8681-8941-7D6E-470702E02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7A7C6-6053-DBCB-2795-D936C717A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8AE23-A261-D39D-8993-282F48D1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160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7D94D-893E-90C9-4FAD-853EF895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4ED7D-E311-B71A-8F25-ECB93200B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4D550-19B9-EA6E-C241-49C706CF3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E8D69-D9B9-1563-0970-56A81CE8A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2504EB-5EE4-BE24-827E-D63041C34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83FE0C-CCDD-D1F1-51CB-29E3F762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2ACA9-A2DD-A6AB-75AB-0DE14E41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2ED20B-2BCA-BA8A-E118-425280BBB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70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1088-A153-1E49-0690-CE78EF091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C1C164-4EF8-FFF3-A29A-D821FCEE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B3FE32-B3C8-9C2D-A22F-D95AA4FB7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197CA-6121-B9D1-A6DE-D7A39D57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12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D67044-617A-6919-C1B7-20147F33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828C0-4755-6664-D4E6-B534246DF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09D18-5113-086B-5202-9E8A8595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84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C5FBC-701A-CCD0-57A1-9CDD9603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10811-F771-2665-AB55-2FAA2A776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01AA7-0A91-8D53-4869-A5BFB3417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C408D-F5AF-D341-60E9-11EDE368F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1D575-6387-4F0D-75DC-5B5B966C4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15D4B-E20C-7689-6F38-6BB34AF13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85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48200-05B8-08A8-7CB0-94301EC6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5A2BAD-0A9A-42C8-0810-4D56904ACB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ABB97-19B2-91B9-F18D-2D69952ED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17B0B-299A-CA7B-F274-19A6AD43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8EF90-9195-002F-513F-9963D7E7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AAB0C-1E6F-8BC8-EEE6-A51C55081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11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50AAF-3AB1-3ABD-6C5F-8C05AA41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940A7-1E4D-9A60-9352-F0225BBC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0C044-508D-6086-0E2E-B5B4AAE9C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FA593-85C9-4945-8F32-B61A644B0362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D511-7AE9-A93F-AC32-9E4099981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CDEE7-5C43-206A-2BBC-703AE0C62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393C6-25FE-46B1-942B-81FDBEA55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22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E44E38BC-AA42-4B01-8352-CB85E390BF1E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213E8D-6B57-4345-BE2D-1FB5F0596DA7}"/>
              </a:ext>
            </a:extLst>
          </p:cNvPr>
          <p:cNvSpPr/>
          <p:nvPr/>
        </p:nvSpPr>
        <p:spPr>
          <a:xfrm>
            <a:off x="515462" y="-13"/>
            <a:ext cx="177787" cy="685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9D556F-6FFF-40AA-A3A4-51873CD24A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42AD3B1C-AB97-4C5A-9BDB-C3CBF7D0A84A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800E1F52-6B57-4411-B39F-24961240E33F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6A61563-A0B5-46F6-A5B3-8235B0B579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32" y="6208266"/>
            <a:ext cx="2228850" cy="452500"/>
          </a:xfrm>
          <a:prstGeom prst="rect">
            <a:avLst/>
          </a:prstGeom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15C81499-21BB-4CD7-B781-E5DC6FAED16A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6B0D7300-4C38-4127-A7C4-357CF8B142A8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4A182DF-4F04-4AC4-A6A9-3A1A1E06F2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72" y="5953620"/>
            <a:ext cx="2388781" cy="802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6E477C-C198-41F2-A935-D317EF6A87E3}"/>
              </a:ext>
            </a:extLst>
          </p:cNvPr>
          <p:cNvSpPr/>
          <p:nvPr userDrawn="1"/>
        </p:nvSpPr>
        <p:spPr>
          <a:xfrm>
            <a:off x="515462" y="-13"/>
            <a:ext cx="177787" cy="685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84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canva-for-nonprofits/" TargetMode="External"/><Relationship Id="rId2" Type="http://schemas.openxmlformats.org/officeDocument/2006/relationships/hyperlink" Target="https://www.canva.com/signup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CanvaForChurch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D5A24-1299-221B-6D5B-4E9BED04F9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EDD90-21F5-BDCA-8005-EDFB5AD224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A69D473-D8D8-D2C6-289F-F1764D45E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D4127-220C-4790-E988-D7F9DB760364}"/>
              </a:ext>
            </a:extLst>
          </p:cNvPr>
          <p:cNvSpPr txBox="1"/>
          <p:nvPr/>
        </p:nvSpPr>
        <p:spPr>
          <a:xfrm>
            <a:off x="7137124" y="1600200"/>
            <a:ext cx="45638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bin"/>
              </a:rPr>
              <a:t>How to use Canva for your church: </a:t>
            </a:r>
          </a:p>
          <a:p>
            <a:r>
              <a:rPr lang="en-GB" sz="4000" b="1" dirty="0">
                <a:solidFill>
                  <a:schemeClr val="bg1"/>
                </a:solidFill>
                <a:latin typeface="Cabin"/>
              </a:rPr>
              <a:t>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74248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DCA6BB-0CDA-6B5E-39ED-9F3A50114CD5}"/>
              </a:ext>
            </a:extLst>
          </p:cNvPr>
          <p:cNvSpPr txBox="1">
            <a:spLocks/>
          </p:cNvSpPr>
          <p:nvPr/>
        </p:nvSpPr>
        <p:spPr>
          <a:xfrm>
            <a:off x="465229" y="3757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Using templates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188FB-F77A-C20B-E370-6BF8C6271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59" t="4348" r="1016" b="31001"/>
          <a:stretch/>
        </p:blipFill>
        <p:spPr>
          <a:xfrm>
            <a:off x="3056225" y="960794"/>
            <a:ext cx="8591550" cy="447476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7172A3-8654-F224-5DDB-1281E0B52CE1}"/>
              </a:ext>
            </a:extLst>
          </p:cNvPr>
          <p:cNvSpPr txBox="1">
            <a:spLocks/>
          </p:cNvSpPr>
          <p:nvPr/>
        </p:nvSpPr>
        <p:spPr>
          <a:xfrm>
            <a:off x="7762586" y="446756"/>
            <a:ext cx="2673542" cy="3810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your blank design!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D0411E-A1E8-9E29-3834-4B9D03F23596}"/>
              </a:ext>
            </a:extLst>
          </p:cNvPr>
          <p:cNvCxnSpPr>
            <a:cxnSpLocks/>
          </p:cNvCxnSpPr>
          <p:nvPr/>
        </p:nvCxnSpPr>
        <p:spPr>
          <a:xfrm flipH="1">
            <a:off x="8623883" y="776176"/>
            <a:ext cx="167779" cy="996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AA20FC-06EC-A59F-68A1-5574E39B4532}"/>
              </a:ext>
            </a:extLst>
          </p:cNvPr>
          <p:cNvSpPr txBox="1">
            <a:spLocks/>
          </p:cNvSpPr>
          <p:nvPr/>
        </p:nvSpPr>
        <p:spPr>
          <a:xfrm>
            <a:off x="95481" y="1083631"/>
            <a:ext cx="2728129" cy="13505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have the option of using a template for your design so that all you need to do is input your own information.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D142FE7-4377-09FA-E592-4696E4CAD1AB}"/>
              </a:ext>
            </a:extLst>
          </p:cNvPr>
          <p:cNvSpPr txBox="1">
            <a:spLocks/>
          </p:cNvSpPr>
          <p:nvPr/>
        </p:nvSpPr>
        <p:spPr>
          <a:xfrm>
            <a:off x="95481" y="2535727"/>
            <a:ext cx="2728129" cy="10273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 for templates, or select one of the suggested categories, e.g. Flyer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4195E1-E4D9-18FF-77D1-BE94D8A23607}"/>
              </a:ext>
            </a:extLst>
          </p:cNvPr>
          <p:cNvCxnSpPr/>
          <p:nvPr/>
        </p:nvCxnSpPr>
        <p:spPr>
          <a:xfrm flipV="1">
            <a:off x="1912690" y="1484851"/>
            <a:ext cx="1669409" cy="1174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4D3E3B-FE18-0A48-EB08-8395AA87FA63}"/>
              </a:ext>
            </a:extLst>
          </p:cNvPr>
          <p:cNvCxnSpPr/>
          <p:nvPr/>
        </p:nvCxnSpPr>
        <p:spPr>
          <a:xfrm flipV="1">
            <a:off x="2823610" y="1963024"/>
            <a:ext cx="758489" cy="788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E742C14-5D31-FA1A-5D61-E3E65ED8B78F}"/>
              </a:ext>
            </a:extLst>
          </p:cNvPr>
          <p:cNvSpPr txBox="1">
            <a:spLocks/>
          </p:cNvSpPr>
          <p:nvPr/>
        </p:nvSpPr>
        <p:spPr>
          <a:xfrm>
            <a:off x="95481" y="3777397"/>
            <a:ext cx="2728129" cy="10273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Scroll through the various templates and select one for your design.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26DBED-D6F5-F10D-8383-5470BE51D7F9}"/>
              </a:ext>
            </a:extLst>
          </p:cNvPr>
          <p:cNvCxnSpPr/>
          <p:nvPr/>
        </p:nvCxnSpPr>
        <p:spPr>
          <a:xfrm flipV="1">
            <a:off x="2466363" y="3498209"/>
            <a:ext cx="1057013" cy="520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785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51AB8B-656D-9292-1244-D45962E57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94" t="4349" r="1094" b="31318"/>
          <a:stretch/>
        </p:blipFill>
        <p:spPr>
          <a:xfrm>
            <a:off x="3552823" y="1186175"/>
            <a:ext cx="7467600" cy="39102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1BC174-3E1E-2EDB-6111-8D80CC0B4EE9}"/>
              </a:ext>
            </a:extLst>
          </p:cNvPr>
          <p:cNvSpPr txBox="1">
            <a:spLocks/>
          </p:cNvSpPr>
          <p:nvPr/>
        </p:nvSpPr>
        <p:spPr>
          <a:xfrm>
            <a:off x="465229" y="3757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Using templates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3E9F83-E6D9-E26A-5D01-81C1CBE9E1D4}"/>
              </a:ext>
            </a:extLst>
          </p:cNvPr>
          <p:cNvSpPr txBox="1">
            <a:spLocks/>
          </p:cNvSpPr>
          <p:nvPr/>
        </p:nvSpPr>
        <p:spPr>
          <a:xfrm>
            <a:off x="412347" y="2066391"/>
            <a:ext cx="2728129" cy="199689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you’ve selected a template, it will insert itself onto your design. From here, you can change the information and components of the template.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9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ED0718-D8CD-EE8F-6C2F-6829BF3EE5D1}"/>
              </a:ext>
            </a:extLst>
          </p:cNvPr>
          <p:cNvSpPr txBox="1">
            <a:spLocks/>
          </p:cNvSpPr>
          <p:nvPr/>
        </p:nvSpPr>
        <p:spPr>
          <a:xfrm>
            <a:off x="396477" y="4319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382E73"/>
                </a:solidFill>
                <a:latin typeface="Cabin"/>
                <a:cs typeface="Arial" panose="020B0604020202020204" pitchFamily="34" charset="0"/>
              </a:rPr>
              <a:t>Using a blank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design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82B159-5E41-D59E-B5CB-2DDBCC734417}"/>
              </a:ext>
            </a:extLst>
          </p:cNvPr>
          <p:cNvSpPr txBox="1">
            <a:spLocks/>
          </p:cNvSpPr>
          <p:nvPr/>
        </p:nvSpPr>
        <p:spPr>
          <a:xfrm>
            <a:off x="396477" y="1901844"/>
            <a:ext cx="5072825" cy="2449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E99E68"/>
              </a:buClr>
              <a:buNone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could also decide to create your design from scratch, without using a template.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en-GB" sz="1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 the webinar recording to watch exactly how we created this Facebook post using Canva, or go through the following slides for a quick guide to the basic Canva features!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9E0305A-D6A3-C577-C14D-B1DCC02F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57" y="206394"/>
            <a:ext cx="5912166" cy="49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5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A1CEB7-8D5F-DD78-C9AA-1BF0CBFBF8A0}"/>
              </a:ext>
            </a:extLst>
          </p:cNvPr>
          <p:cNvSpPr txBox="1">
            <a:spLocks/>
          </p:cNvSpPr>
          <p:nvPr/>
        </p:nvSpPr>
        <p:spPr>
          <a:xfrm>
            <a:off x="389602" y="334694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382E73"/>
                </a:solidFill>
                <a:latin typeface="Cabin"/>
                <a:cs typeface="Arial" panose="020B0604020202020204" pitchFamily="34" charset="0"/>
              </a:rPr>
              <a:t>Key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 ‘design ingredients’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8D04B0-57BB-F22A-4A75-9481DD324269}"/>
              </a:ext>
            </a:extLst>
          </p:cNvPr>
          <p:cNvCxnSpPr/>
          <p:nvPr/>
        </p:nvCxnSpPr>
        <p:spPr>
          <a:xfrm>
            <a:off x="5130800" y="1320800"/>
            <a:ext cx="1227778" cy="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CC1271-3E6F-6404-400F-4CE78FB123EC}"/>
              </a:ext>
            </a:extLst>
          </p:cNvPr>
          <p:cNvSpPr txBox="1"/>
          <p:nvPr/>
        </p:nvSpPr>
        <p:spPr>
          <a:xfrm>
            <a:off x="156344" y="1166072"/>
            <a:ext cx="5622193" cy="79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‘Elements’: lines &amp; shapes, graphics, stickers, photos, videos, audio, charts, tables, frames… the list goes on!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FA7CE9-C445-0B99-5DA6-CE41000A14F1}"/>
              </a:ext>
            </a:extLst>
          </p:cNvPr>
          <p:cNvCxnSpPr>
            <a:cxnSpLocks/>
          </p:cNvCxnSpPr>
          <p:nvPr/>
        </p:nvCxnSpPr>
        <p:spPr>
          <a:xfrm flipV="1">
            <a:off x="5130800" y="2122838"/>
            <a:ext cx="1255222" cy="359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C092D76-569E-B05D-D38D-E55B5E0F2E37}"/>
              </a:ext>
            </a:extLst>
          </p:cNvPr>
          <p:cNvSpPr txBox="1"/>
          <p:nvPr/>
        </p:nvSpPr>
        <p:spPr>
          <a:xfrm>
            <a:off x="72802" y="2304323"/>
            <a:ext cx="5333921" cy="1161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‘Uploads’: where all the photos and videos you upload to Canva are stores. Top tip: upload your church logo here so you can access it easily in all your designs!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8B1F9A-0687-7C31-F0DA-9BFE9C4C4427}"/>
              </a:ext>
            </a:extLst>
          </p:cNvPr>
          <p:cNvCxnSpPr>
            <a:cxnSpLocks/>
          </p:cNvCxnSpPr>
          <p:nvPr/>
        </p:nvCxnSpPr>
        <p:spPr>
          <a:xfrm flipV="1">
            <a:off x="5479525" y="2481906"/>
            <a:ext cx="906497" cy="1436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DC0EB5-3BC0-5939-081C-A3CFE7812F8A}"/>
              </a:ext>
            </a:extLst>
          </p:cNvPr>
          <p:cNvSpPr txBox="1"/>
          <p:nvPr/>
        </p:nvSpPr>
        <p:spPr>
          <a:xfrm>
            <a:off x="2099090" y="3802230"/>
            <a:ext cx="4144514" cy="422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‘Text’: add text to your design from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88B6E-61F6-14ED-B797-7B802F405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50" t="7440" r="12773" b="11605"/>
          <a:stretch/>
        </p:blipFill>
        <p:spPr>
          <a:xfrm>
            <a:off x="6413465" y="560070"/>
            <a:ext cx="5691994" cy="40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87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75966-9083-6A18-80F0-E236B396D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16" t="7261" r="2151" b="5381"/>
          <a:stretch/>
        </p:blipFill>
        <p:spPr>
          <a:xfrm>
            <a:off x="4074416" y="1015438"/>
            <a:ext cx="7200388" cy="437050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CCD6FC-D3A2-8296-B33C-6809BDE25F3C}"/>
              </a:ext>
            </a:extLst>
          </p:cNvPr>
          <p:cNvSpPr txBox="1">
            <a:spLocks/>
          </p:cNvSpPr>
          <p:nvPr/>
        </p:nvSpPr>
        <p:spPr>
          <a:xfrm>
            <a:off x="465229" y="3757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382E73"/>
                </a:solidFill>
                <a:latin typeface="Cabin"/>
                <a:cs typeface="Arial" panose="020B0604020202020204" pitchFamily="34" charset="0"/>
              </a:rPr>
              <a:t>Change the background colour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B7CBD6-4903-3E08-F8EB-7C4C8FE8A9FC}"/>
              </a:ext>
            </a:extLst>
          </p:cNvPr>
          <p:cNvSpPr txBox="1">
            <a:spLocks/>
          </p:cNvSpPr>
          <p:nvPr/>
        </p:nvSpPr>
        <p:spPr>
          <a:xfrm>
            <a:off x="262281" y="2380492"/>
            <a:ext cx="2728129" cy="300768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change the background colour of your design by clicking on the black page, and then selecting the colour wheel</a:t>
            </a: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choosing a colour. For this flyer, the background colour is a light grey.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1227DB-F318-FCDA-19C3-55791D93055A}"/>
              </a:ext>
            </a:extLst>
          </p:cNvPr>
          <p:cNvSpPr/>
          <p:nvPr/>
        </p:nvSpPr>
        <p:spPr>
          <a:xfrm>
            <a:off x="6205280" y="1251495"/>
            <a:ext cx="237066" cy="390519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AC3931-0DB9-330A-DE59-72AF3B3C093F}"/>
              </a:ext>
            </a:extLst>
          </p:cNvPr>
          <p:cNvCxnSpPr>
            <a:cxnSpLocks/>
          </p:cNvCxnSpPr>
          <p:nvPr/>
        </p:nvCxnSpPr>
        <p:spPr>
          <a:xfrm flipV="1">
            <a:off x="2827090" y="1658880"/>
            <a:ext cx="3378190" cy="2342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3E61F4F-C924-7BE0-3B13-3629EBC857C7}"/>
              </a:ext>
            </a:extLst>
          </p:cNvPr>
          <p:cNvSpPr/>
          <p:nvPr/>
        </p:nvSpPr>
        <p:spPr>
          <a:xfrm>
            <a:off x="5318152" y="2617365"/>
            <a:ext cx="302471" cy="310394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7A84C35-4148-3154-D261-B2AFE2E0E1DB}"/>
              </a:ext>
            </a:extLst>
          </p:cNvPr>
          <p:cNvCxnSpPr>
            <a:cxnSpLocks/>
          </p:cNvCxnSpPr>
          <p:nvPr/>
        </p:nvCxnSpPr>
        <p:spPr>
          <a:xfrm flipV="1">
            <a:off x="2325149" y="2927759"/>
            <a:ext cx="2993003" cy="2271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747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7" y="0"/>
            <a:ext cx="12191999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0EF18C-54E2-8574-670F-CE2C3CB6CD00}"/>
              </a:ext>
            </a:extLst>
          </p:cNvPr>
          <p:cNvSpPr txBox="1">
            <a:spLocks/>
          </p:cNvSpPr>
          <p:nvPr/>
        </p:nvSpPr>
        <p:spPr>
          <a:xfrm>
            <a:off x="396477" y="4319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382E73"/>
                </a:solidFill>
                <a:latin typeface="Cabin"/>
                <a:cs typeface="Arial" panose="020B0604020202020204" pitchFamily="34" charset="0"/>
              </a:rPr>
              <a:t>Adding text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15CEF4-F1D2-B353-84E7-AE49E9F1B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63" t="7061" r="2018" b="4291"/>
          <a:stretch/>
        </p:blipFill>
        <p:spPr>
          <a:xfrm>
            <a:off x="2474398" y="1189588"/>
            <a:ext cx="6845771" cy="42016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A81D527-04FE-766B-ED87-BB6CE270550C}"/>
              </a:ext>
            </a:extLst>
          </p:cNvPr>
          <p:cNvSpPr/>
          <p:nvPr/>
        </p:nvSpPr>
        <p:spPr>
          <a:xfrm>
            <a:off x="2474398" y="2832098"/>
            <a:ext cx="292102" cy="35798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636366-E62F-D198-37D4-8AF2F0E302B8}"/>
              </a:ext>
            </a:extLst>
          </p:cNvPr>
          <p:cNvSpPr txBox="1">
            <a:spLocks/>
          </p:cNvSpPr>
          <p:nvPr/>
        </p:nvSpPr>
        <p:spPr>
          <a:xfrm>
            <a:off x="396477" y="3429000"/>
            <a:ext cx="1930586" cy="11610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Click on the ‘text’ button in your design menu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A2D887-37FF-566D-AE7F-86B44C8E21A4}"/>
              </a:ext>
            </a:extLst>
          </p:cNvPr>
          <p:cNvCxnSpPr>
            <a:cxnSpLocks/>
          </p:cNvCxnSpPr>
          <p:nvPr/>
        </p:nvCxnSpPr>
        <p:spPr>
          <a:xfrm flipV="1">
            <a:off x="1879134" y="3190087"/>
            <a:ext cx="595264" cy="477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9446CF-8EC3-AE96-A46E-DB0984463D60}"/>
              </a:ext>
            </a:extLst>
          </p:cNvPr>
          <p:cNvSpPr txBox="1">
            <a:spLocks/>
          </p:cNvSpPr>
          <p:nvPr/>
        </p:nvSpPr>
        <p:spPr>
          <a:xfrm>
            <a:off x="271906" y="1565693"/>
            <a:ext cx="2135734" cy="15303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Add a text box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choose heading, subheading or body text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F15409-4C1C-ACAA-7992-2851DEEFBFF3}"/>
              </a:ext>
            </a:extLst>
          </p:cNvPr>
          <p:cNvCxnSpPr>
            <a:cxnSpLocks/>
          </p:cNvCxnSpPr>
          <p:nvPr/>
        </p:nvCxnSpPr>
        <p:spPr>
          <a:xfrm>
            <a:off x="2018989" y="1857109"/>
            <a:ext cx="1021703" cy="5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9745687-31C4-0DC4-0D0C-382092DDE385}"/>
              </a:ext>
            </a:extLst>
          </p:cNvPr>
          <p:cNvCxnSpPr>
            <a:cxnSpLocks/>
          </p:cNvCxnSpPr>
          <p:nvPr/>
        </p:nvCxnSpPr>
        <p:spPr>
          <a:xfrm>
            <a:off x="2168694" y="2213816"/>
            <a:ext cx="834210" cy="90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789E39-CF58-36B9-388E-1589A503BB96}"/>
              </a:ext>
            </a:extLst>
          </p:cNvPr>
          <p:cNvSpPr txBox="1">
            <a:spLocks/>
          </p:cNvSpPr>
          <p:nvPr/>
        </p:nvSpPr>
        <p:spPr>
          <a:xfrm>
            <a:off x="3443362" y="71827"/>
            <a:ext cx="2294707" cy="11610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Browse and select the font you want your text to be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98CB3DD-4A58-A541-8A4E-537CED39E00C}"/>
              </a:ext>
            </a:extLst>
          </p:cNvPr>
          <p:cNvCxnSpPr>
            <a:cxnSpLocks/>
          </p:cNvCxnSpPr>
          <p:nvPr/>
        </p:nvCxnSpPr>
        <p:spPr>
          <a:xfrm flipH="1">
            <a:off x="4907560" y="832376"/>
            <a:ext cx="58723" cy="693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268B2D8-1129-C09A-B473-003A6BDDEE4C}"/>
              </a:ext>
            </a:extLst>
          </p:cNvPr>
          <p:cNvSpPr txBox="1">
            <a:spLocks/>
          </p:cNvSpPr>
          <p:nvPr/>
        </p:nvSpPr>
        <p:spPr>
          <a:xfrm>
            <a:off x="5738069" y="214554"/>
            <a:ext cx="2294707" cy="791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Adjust the size of your text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62E499A-FB51-4728-D9EF-2415EA7E3C2D}"/>
              </a:ext>
            </a:extLst>
          </p:cNvPr>
          <p:cNvCxnSpPr>
            <a:cxnSpLocks/>
          </p:cNvCxnSpPr>
          <p:nvPr/>
        </p:nvCxnSpPr>
        <p:spPr>
          <a:xfrm flipH="1">
            <a:off x="5635040" y="942415"/>
            <a:ext cx="338977" cy="548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99F7309-69CD-917D-D86D-77D5D30F1523}"/>
              </a:ext>
            </a:extLst>
          </p:cNvPr>
          <p:cNvSpPr txBox="1">
            <a:spLocks/>
          </p:cNvSpPr>
          <p:nvPr/>
        </p:nvSpPr>
        <p:spPr>
          <a:xfrm>
            <a:off x="8172815" y="198704"/>
            <a:ext cx="2294707" cy="791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Change the colour of your text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497547D-474A-13C9-2354-830538D43EDE}"/>
              </a:ext>
            </a:extLst>
          </p:cNvPr>
          <p:cNvCxnSpPr>
            <a:cxnSpLocks/>
          </p:cNvCxnSpPr>
          <p:nvPr/>
        </p:nvCxnSpPr>
        <p:spPr>
          <a:xfrm flipH="1">
            <a:off x="5974017" y="768025"/>
            <a:ext cx="2228247" cy="731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117C3B3F-F9FF-9FCB-40C8-5AAD5E5A4542}"/>
              </a:ext>
            </a:extLst>
          </p:cNvPr>
          <p:cNvSpPr/>
          <p:nvPr/>
        </p:nvSpPr>
        <p:spPr>
          <a:xfrm>
            <a:off x="6063913" y="1466774"/>
            <a:ext cx="476397" cy="21566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48C6C74-27E0-66ED-0A45-0EF3FAF2DAD9}"/>
              </a:ext>
            </a:extLst>
          </p:cNvPr>
          <p:cNvSpPr txBox="1">
            <a:spLocks/>
          </p:cNvSpPr>
          <p:nvPr/>
        </p:nvSpPr>
        <p:spPr>
          <a:xfrm>
            <a:off x="9450312" y="1057174"/>
            <a:ext cx="2294707" cy="791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Bold,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itallics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underline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6F83A3A-CCA7-5711-06AF-DCA7932EB5EA}"/>
              </a:ext>
            </a:extLst>
          </p:cNvPr>
          <p:cNvCxnSpPr>
            <a:cxnSpLocks/>
          </p:cNvCxnSpPr>
          <p:nvPr/>
        </p:nvCxnSpPr>
        <p:spPr>
          <a:xfrm flipH="1">
            <a:off x="6496091" y="1299544"/>
            <a:ext cx="3052917" cy="20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06C10BAD-9702-FFD7-AE35-15266A9A2FFD}"/>
              </a:ext>
            </a:extLst>
          </p:cNvPr>
          <p:cNvSpPr/>
          <p:nvPr/>
        </p:nvSpPr>
        <p:spPr>
          <a:xfrm>
            <a:off x="6743834" y="1475019"/>
            <a:ext cx="546199" cy="21566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01E380B-8D14-CA61-9018-70F88085955F}"/>
              </a:ext>
            </a:extLst>
          </p:cNvPr>
          <p:cNvCxnSpPr>
            <a:cxnSpLocks/>
          </p:cNvCxnSpPr>
          <p:nvPr/>
        </p:nvCxnSpPr>
        <p:spPr>
          <a:xfrm flipH="1" flipV="1">
            <a:off x="7164198" y="1719320"/>
            <a:ext cx="2384810" cy="837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DB587605-90CB-3E1B-0FFA-CB830A587794}"/>
              </a:ext>
            </a:extLst>
          </p:cNvPr>
          <p:cNvSpPr txBox="1">
            <a:spLocks/>
          </p:cNvSpPr>
          <p:nvPr/>
        </p:nvSpPr>
        <p:spPr>
          <a:xfrm>
            <a:off x="9540321" y="2315959"/>
            <a:ext cx="2294707" cy="11610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</a:t>
            </a: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 alignment, bullet points and text spacing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72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ED0718-D8CD-EE8F-6C2F-6829BF3EE5D1}"/>
              </a:ext>
            </a:extLst>
          </p:cNvPr>
          <p:cNvSpPr txBox="1">
            <a:spLocks/>
          </p:cNvSpPr>
          <p:nvPr/>
        </p:nvSpPr>
        <p:spPr>
          <a:xfrm>
            <a:off x="396477" y="4319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Adding elements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A6B1D7-F3A9-5A64-6114-17BDB3056881}"/>
              </a:ext>
            </a:extLst>
          </p:cNvPr>
          <p:cNvSpPr txBox="1">
            <a:spLocks/>
          </p:cNvSpPr>
          <p:nvPr/>
        </p:nvSpPr>
        <p:spPr>
          <a:xfrm>
            <a:off x="192169" y="1339096"/>
            <a:ext cx="2331956" cy="11610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Click on the ‘elements’ button in your design menu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F55D81-6A44-1208-52A7-FCB7AE35C011}"/>
              </a:ext>
            </a:extLst>
          </p:cNvPr>
          <p:cNvCxnSpPr>
            <a:cxnSpLocks/>
          </p:cNvCxnSpPr>
          <p:nvPr/>
        </p:nvCxnSpPr>
        <p:spPr>
          <a:xfrm>
            <a:off x="1676400" y="1690688"/>
            <a:ext cx="942974" cy="157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97ACF42-E452-7C56-0F42-4E20A4B84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16" t="6833" r="2265" b="4446"/>
          <a:stretch/>
        </p:blipFill>
        <p:spPr>
          <a:xfrm>
            <a:off x="2619374" y="1156817"/>
            <a:ext cx="6305550" cy="38957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1B341EB-864E-2703-18B5-8EF932A189A6}"/>
              </a:ext>
            </a:extLst>
          </p:cNvPr>
          <p:cNvSpPr/>
          <p:nvPr/>
        </p:nvSpPr>
        <p:spPr>
          <a:xfrm>
            <a:off x="2639540" y="1690688"/>
            <a:ext cx="292102" cy="35798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5D18F5-0F7A-7EF1-C122-018331B6FFC1}"/>
              </a:ext>
            </a:extLst>
          </p:cNvPr>
          <p:cNvSpPr txBox="1">
            <a:spLocks/>
          </p:cNvSpPr>
          <p:nvPr/>
        </p:nvSpPr>
        <p:spPr>
          <a:xfrm>
            <a:off x="4446467" y="182563"/>
            <a:ext cx="2697283" cy="791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Search for the element you want (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rectangle)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539C5B1-6539-8E78-94CF-B7B35D90EFD2}"/>
              </a:ext>
            </a:extLst>
          </p:cNvPr>
          <p:cNvCxnSpPr>
            <a:cxnSpLocks/>
          </p:cNvCxnSpPr>
          <p:nvPr/>
        </p:nvCxnSpPr>
        <p:spPr>
          <a:xfrm flipH="1">
            <a:off x="4143375" y="921930"/>
            <a:ext cx="482300" cy="637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B8C278C-4574-7571-6A1A-3E3C969B9DBA}"/>
              </a:ext>
            </a:extLst>
          </p:cNvPr>
          <p:cNvSpPr txBox="1">
            <a:spLocks/>
          </p:cNvSpPr>
          <p:nvPr/>
        </p:nvSpPr>
        <p:spPr>
          <a:xfrm>
            <a:off x="7540228" y="325657"/>
            <a:ext cx="3908821" cy="791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Change the colour of your element and adjust the border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21141C-4B0E-7760-CCF8-AB9CF12801D6}"/>
              </a:ext>
            </a:extLst>
          </p:cNvPr>
          <p:cNvSpPr/>
          <p:nvPr/>
        </p:nvSpPr>
        <p:spPr>
          <a:xfrm>
            <a:off x="4898722" y="1332699"/>
            <a:ext cx="372983" cy="35798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9C469C-DBA7-E348-2011-8CC5E32FBFC1}"/>
              </a:ext>
            </a:extLst>
          </p:cNvPr>
          <p:cNvCxnSpPr>
            <a:cxnSpLocks/>
          </p:cNvCxnSpPr>
          <p:nvPr/>
        </p:nvCxnSpPr>
        <p:spPr>
          <a:xfrm flipH="1">
            <a:off x="5190825" y="691665"/>
            <a:ext cx="2476800" cy="691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517B8E6-4133-B141-C4CE-046FC3446E18}"/>
              </a:ext>
            </a:extLst>
          </p:cNvPr>
          <p:cNvSpPr txBox="1">
            <a:spLocks/>
          </p:cNvSpPr>
          <p:nvPr/>
        </p:nvSpPr>
        <p:spPr>
          <a:xfrm>
            <a:off x="9115426" y="1943656"/>
            <a:ext cx="2584550" cy="11610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Shapes can be used to highlight text on your design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2E8B16F-7607-D6F1-095B-7DF5F81E9407}"/>
              </a:ext>
            </a:extLst>
          </p:cNvPr>
          <p:cNvCxnSpPr>
            <a:cxnSpLocks/>
          </p:cNvCxnSpPr>
          <p:nvPr/>
        </p:nvCxnSpPr>
        <p:spPr>
          <a:xfrm flipH="1">
            <a:off x="7448550" y="2205664"/>
            <a:ext cx="1717524" cy="69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D20B3E-64B2-1E3B-5431-9D0F2A7260A1}"/>
              </a:ext>
            </a:extLst>
          </p:cNvPr>
          <p:cNvCxnSpPr>
            <a:cxnSpLocks/>
          </p:cNvCxnSpPr>
          <p:nvPr/>
        </p:nvCxnSpPr>
        <p:spPr>
          <a:xfrm flipH="1">
            <a:off x="7972425" y="2236541"/>
            <a:ext cx="1193649" cy="1880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6E69A97-BB7A-BE83-A8E6-D00FC525E83B}"/>
              </a:ext>
            </a:extLst>
          </p:cNvPr>
          <p:cNvSpPr txBox="1">
            <a:spLocks/>
          </p:cNvSpPr>
          <p:nvPr/>
        </p:nvSpPr>
        <p:spPr>
          <a:xfrm>
            <a:off x="77165" y="3605253"/>
            <a:ext cx="2584550" cy="15303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Adjust the size and shape of your element by dragging the edges or corners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A4FF95-C9C4-93AD-BA00-331DE98029C4}"/>
              </a:ext>
            </a:extLst>
          </p:cNvPr>
          <p:cNvCxnSpPr>
            <a:cxnSpLocks/>
          </p:cNvCxnSpPr>
          <p:nvPr/>
        </p:nvCxnSpPr>
        <p:spPr>
          <a:xfrm flipV="1">
            <a:off x="2362298" y="3164167"/>
            <a:ext cx="2828527" cy="1049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66AAC27-E318-383A-8B28-4BFD9463CC45}"/>
              </a:ext>
            </a:extLst>
          </p:cNvPr>
          <p:cNvCxnSpPr>
            <a:cxnSpLocks/>
          </p:cNvCxnSpPr>
          <p:nvPr/>
        </p:nvCxnSpPr>
        <p:spPr>
          <a:xfrm>
            <a:off x="2338835" y="4213171"/>
            <a:ext cx="2828527" cy="157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80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ED0718-D8CD-EE8F-6C2F-6829BF3EE5D1}"/>
              </a:ext>
            </a:extLst>
          </p:cNvPr>
          <p:cNvSpPr txBox="1">
            <a:spLocks/>
          </p:cNvSpPr>
          <p:nvPr/>
        </p:nvSpPr>
        <p:spPr>
          <a:xfrm>
            <a:off x="396477" y="4319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Adding elements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0F0AC-E5E9-132A-325A-AE0CF50EC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7" t="7049" r="1953" b="4664"/>
          <a:stretch/>
        </p:blipFill>
        <p:spPr>
          <a:xfrm>
            <a:off x="2705098" y="1066006"/>
            <a:ext cx="7067552" cy="434515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0B0A5D-88AA-6D73-59EC-608FE7475938}"/>
              </a:ext>
            </a:extLst>
          </p:cNvPr>
          <p:cNvSpPr txBox="1">
            <a:spLocks/>
          </p:cNvSpPr>
          <p:nvPr/>
        </p:nvSpPr>
        <p:spPr>
          <a:xfrm>
            <a:off x="120548" y="1290635"/>
            <a:ext cx="2584550" cy="18996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Search for icons/images in the search bar, e.g. ‘calendar’ or ‘Instagram logo’, and click to insert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415C4C-1F36-1A94-448D-28D4C1E71C0B}"/>
              </a:ext>
            </a:extLst>
          </p:cNvPr>
          <p:cNvCxnSpPr>
            <a:cxnSpLocks/>
          </p:cNvCxnSpPr>
          <p:nvPr/>
        </p:nvCxnSpPr>
        <p:spPr>
          <a:xfrm>
            <a:off x="1412823" y="1507494"/>
            <a:ext cx="19399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B7600C-750E-8F80-9315-98E35E51EAB8}"/>
              </a:ext>
            </a:extLst>
          </p:cNvPr>
          <p:cNvSpPr txBox="1">
            <a:spLocks/>
          </p:cNvSpPr>
          <p:nvPr/>
        </p:nvSpPr>
        <p:spPr>
          <a:xfrm>
            <a:off x="4457349" y="326595"/>
            <a:ext cx="2714976" cy="4223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Change the colour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68AC58-E097-A95A-C29C-60193153286A}"/>
              </a:ext>
            </a:extLst>
          </p:cNvPr>
          <p:cNvCxnSpPr>
            <a:cxnSpLocks/>
          </p:cNvCxnSpPr>
          <p:nvPr/>
        </p:nvCxnSpPr>
        <p:spPr>
          <a:xfrm>
            <a:off x="4841822" y="748955"/>
            <a:ext cx="73078" cy="660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19F205-6575-2B92-7CF3-913FDCC9AE7F}"/>
              </a:ext>
            </a:extLst>
          </p:cNvPr>
          <p:cNvSpPr txBox="1">
            <a:spLocks/>
          </p:cNvSpPr>
          <p:nvPr/>
        </p:nvSpPr>
        <p:spPr>
          <a:xfrm>
            <a:off x="9883126" y="3027404"/>
            <a:ext cx="2308874" cy="11610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Change the size of the elements by dragging the corners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45FB4E-0FCE-479D-4B22-DFDA0731B342}"/>
              </a:ext>
            </a:extLst>
          </p:cNvPr>
          <p:cNvCxnSpPr>
            <a:cxnSpLocks/>
          </p:cNvCxnSpPr>
          <p:nvPr/>
        </p:nvCxnSpPr>
        <p:spPr>
          <a:xfrm flipH="1">
            <a:off x="7839075" y="3692180"/>
            <a:ext cx="2117672" cy="698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EF74F1-F588-303A-CA96-1B951232D648}"/>
              </a:ext>
            </a:extLst>
          </p:cNvPr>
          <p:cNvSpPr txBox="1">
            <a:spLocks/>
          </p:cNvSpPr>
          <p:nvPr/>
        </p:nvSpPr>
        <p:spPr>
          <a:xfrm>
            <a:off x="9827887" y="1501780"/>
            <a:ext cx="2308874" cy="791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Duplicate or delete the element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82C3B8C-8276-A9F9-5A3F-7ACE7C33E007}"/>
              </a:ext>
            </a:extLst>
          </p:cNvPr>
          <p:cNvSpPr/>
          <p:nvPr/>
        </p:nvSpPr>
        <p:spPr>
          <a:xfrm>
            <a:off x="7468486" y="3933024"/>
            <a:ext cx="372983" cy="35798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6DEC9A-42F8-3F67-4792-21389B946A7F}"/>
              </a:ext>
            </a:extLst>
          </p:cNvPr>
          <p:cNvCxnSpPr>
            <a:cxnSpLocks/>
          </p:cNvCxnSpPr>
          <p:nvPr/>
        </p:nvCxnSpPr>
        <p:spPr>
          <a:xfrm flipH="1">
            <a:off x="7839075" y="2244815"/>
            <a:ext cx="2084413" cy="1746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271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ED0718-D8CD-EE8F-6C2F-6829BF3EE5D1}"/>
              </a:ext>
            </a:extLst>
          </p:cNvPr>
          <p:cNvSpPr txBox="1">
            <a:spLocks/>
          </p:cNvSpPr>
          <p:nvPr/>
        </p:nvSpPr>
        <p:spPr>
          <a:xfrm>
            <a:off x="396477" y="4319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Uploading and adding images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D1259-52DB-D159-1D71-935138850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15" t="7050" r="2032" b="3795"/>
          <a:stretch/>
        </p:blipFill>
        <p:spPr>
          <a:xfrm>
            <a:off x="2271712" y="1095375"/>
            <a:ext cx="7329488" cy="452995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098494-53D0-0AC2-17BB-43E9F08D9867}"/>
              </a:ext>
            </a:extLst>
          </p:cNvPr>
          <p:cNvSpPr txBox="1">
            <a:spLocks/>
          </p:cNvSpPr>
          <p:nvPr/>
        </p:nvSpPr>
        <p:spPr>
          <a:xfrm>
            <a:off x="120548" y="1290635"/>
            <a:ext cx="1984477" cy="26383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Click ‘uploads’ button to view your existing images, videos and audio, and to upload files from your device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C6601F-4C57-B6BD-EC32-A7E97158AA95}"/>
              </a:ext>
            </a:extLst>
          </p:cNvPr>
          <p:cNvCxnSpPr>
            <a:cxnSpLocks/>
          </p:cNvCxnSpPr>
          <p:nvPr/>
        </p:nvCxnSpPr>
        <p:spPr>
          <a:xfrm>
            <a:off x="1679523" y="1690688"/>
            <a:ext cx="663627" cy="871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D209F0C-F810-E97D-7EA0-6A72BE26A66A}"/>
              </a:ext>
            </a:extLst>
          </p:cNvPr>
          <p:cNvSpPr/>
          <p:nvPr/>
        </p:nvSpPr>
        <p:spPr>
          <a:xfrm>
            <a:off x="2271712" y="2562226"/>
            <a:ext cx="372983" cy="3048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BBA727-077F-F5C4-A88C-8FFB8FAAA911}"/>
              </a:ext>
            </a:extLst>
          </p:cNvPr>
          <p:cNvCxnSpPr>
            <a:cxnSpLocks/>
          </p:cNvCxnSpPr>
          <p:nvPr/>
        </p:nvCxnSpPr>
        <p:spPr>
          <a:xfrm>
            <a:off x="1719037" y="1620044"/>
            <a:ext cx="1168599" cy="174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FB470C-85F4-32CC-45C2-3423BFE209D2}"/>
              </a:ext>
            </a:extLst>
          </p:cNvPr>
          <p:cNvSpPr txBox="1">
            <a:spLocks/>
          </p:cNvSpPr>
          <p:nvPr/>
        </p:nvSpPr>
        <p:spPr>
          <a:xfrm>
            <a:off x="88400" y="4129601"/>
            <a:ext cx="1984477" cy="11610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Click on an image to insert it onto your design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CD048C-E5BC-FC80-A085-1EF3CA3C4C3C}"/>
              </a:ext>
            </a:extLst>
          </p:cNvPr>
          <p:cNvSpPr txBox="1">
            <a:spLocks/>
          </p:cNvSpPr>
          <p:nvPr/>
        </p:nvSpPr>
        <p:spPr>
          <a:xfrm>
            <a:off x="9767887" y="199649"/>
            <a:ext cx="2027636" cy="18996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Resize your image by dragging the corners/sides, and duplicate or delete your image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5AA419-7814-9E1B-2258-40037DD6BA1D}"/>
              </a:ext>
            </a:extLst>
          </p:cNvPr>
          <p:cNvCxnSpPr>
            <a:cxnSpLocks/>
          </p:cNvCxnSpPr>
          <p:nvPr/>
        </p:nvCxnSpPr>
        <p:spPr>
          <a:xfrm flipH="1">
            <a:off x="7934325" y="1321644"/>
            <a:ext cx="1865710" cy="800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A18418-A111-4792-94AE-5BF80B56AC9A}"/>
              </a:ext>
            </a:extLst>
          </p:cNvPr>
          <p:cNvCxnSpPr>
            <a:cxnSpLocks/>
          </p:cNvCxnSpPr>
          <p:nvPr/>
        </p:nvCxnSpPr>
        <p:spPr>
          <a:xfrm flipH="1">
            <a:off x="7703938" y="1319107"/>
            <a:ext cx="2096097" cy="537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4E12429-3FCA-E032-ADC2-566EADADAA84}"/>
              </a:ext>
            </a:extLst>
          </p:cNvPr>
          <p:cNvSpPr/>
          <p:nvPr/>
        </p:nvSpPr>
        <p:spPr>
          <a:xfrm>
            <a:off x="7446148" y="1794722"/>
            <a:ext cx="372983" cy="3048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1BF6A3F-BFCA-0C7C-278E-38AE33D94CA4}"/>
              </a:ext>
            </a:extLst>
          </p:cNvPr>
          <p:cNvSpPr txBox="1">
            <a:spLocks/>
          </p:cNvSpPr>
          <p:nvPr/>
        </p:nvSpPr>
        <p:spPr>
          <a:xfrm>
            <a:off x="9772874" y="2324181"/>
            <a:ext cx="2027636" cy="15303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Rotate your image by clicking and dragging this symbol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314B57C-94A2-2CDF-DCA5-98BCB90220AF}"/>
              </a:ext>
            </a:extLst>
          </p:cNvPr>
          <p:cNvSpPr/>
          <p:nvPr/>
        </p:nvSpPr>
        <p:spPr>
          <a:xfrm>
            <a:off x="7561342" y="2669719"/>
            <a:ext cx="372983" cy="3048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C4D589-36A8-D5B8-17A4-7DE98099F515}"/>
              </a:ext>
            </a:extLst>
          </p:cNvPr>
          <p:cNvCxnSpPr>
            <a:cxnSpLocks/>
          </p:cNvCxnSpPr>
          <p:nvPr/>
        </p:nvCxnSpPr>
        <p:spPr>
          <a:xfrm flipH="1">
            <a:off x="7965877" y="2609810"/>
            <a:ext cx="1865710" cy="208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541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ED0718-D8CD-EE8F-6C2F-6829BF3EE5D1}"/>
              </a:ext>
            </a:extLst>
          </p:cNvPr>
          <p:cNvSpPr txBox="1">
            <a:spLocks/>
          </p:cNvSpPr>
          <p:nvPr/>
        </p:nvSpPr>
        <p:spPr>
          <a:xfrm>
            <a:off x="396477" y="4319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Adjusting the layering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6D3F7A-DE0A-114F-4F14-0100EBF02970}"/>
              </a:ext>
            </a:extLst>
          </p:cNvPr>
          <p:cNvSpPr txBox="1">
            <a:spLocks/>
          </p:cNvSpPr>
          <p:nvPr/>
        </p:nvSpPr>
        <p:spPr>
          <a:xfrm>
            <a:off x="166389" y="1299628"/>
            <a:ext cx="2584550" cy="33770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make the various components of your design appear as you want them (in this example, I want the Alpha logo to be layered at the front, on top of the rectangle element), you can adjust the layering.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E288D8-F290-B57E-8D68-BC1DF2F84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84" t="6569" r="32813" b="4085"/>
          <a:stretch/>
        </p:blipFill>
        <p:spPr>
          <a:xfrm>
            <a:off x="2750939" y="1056481"/>
            <a:ext cx="7088386" cy="437643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034779-ACFC-65EF-5DB8-FB5CC504F5D9}"/>
              </a:ext>
            </a:extLst>
          </p:cNvPr>
          <p:cNvSpPr txBox="1">
            <a:spLocks/>
          </p:cNvSpPr>
          <p:nvPr/>
        </p:nvSpPr>
        <p:spPr>
          <a:xfrm>
            <a:off x="6943198" y="264789"/>
            <a:ext cx="2714976" cy="791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Left click on your element/image/text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308101-8D19-D2B1-7FB4-B856E1ADCB3D}"/>
              </a:ext>
            </a:extLst>
          </p:cNvPr>
          <p:cNvCxnSpPr>
            <a:cxnSpLocks/>
          </p:cNvCxnSpPr>
          <p:nvPr/>
        </p:nvCxnSpPr>
        <p:spPr>
          <a:xfrm>
            <a:off x="7034877" y="951327"/>
            <a:ext cx="0" cy="1183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E35DAAA-71D0-3733-4ED1-DA6F0F6864D0}"/>
              </a:ext>
            </a:extLst>
          </p:cNvPr>
          <p:cNvSpPr txBox="1">
            <a:spLocks/>
          </p:cNvSpPr>
          <p:nvPr/>
        </p:nvSpPr>
        <p:spPr>
          <a:xfrm>
            <a:off x="9605699" y="236214"/>
            <a:ext cx="2714976" cy="791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Click on the three dots that appear in the menu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996965-DAAA-4B8B-467D-D367C6B3F1AA}"/>
              </a:ext>
            </a:extLst>
          </p:cNvPr>
          <p:cNvCxnSpPr>
            <a:cxnSpLocks/>
          </p:cNvCxnSpPr>
          <p:nvPr/>
        </p:nvCxnSpPr>
        <p:spPr>
          <a:xfrm flipH="1">
            <a:off x="7353300" y="936402"/>
            <a:ext cx="2304874" cy="911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1B735B2-52F5-F201-29D2-359ECDE12182}"/>
              </a:ext>
            </a:extLst>
          </p:cNvPr>
          <p:cNvSpPr txBox="1">
            <a:spLocks/>
          </p:cNvSpPr>
          <p:nvPr/>
        </p:nvSpPr>
        <p:spPr>
          <a:xfrm>
            <a:off x="9931004" y="1556767"/>
            <a:ext cx="2138487" cy="791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Hover your mouse over ‘Layer’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132DE2-38DC-FF5F-E76A-23556B12A54F}"/>
              </a:ext>
            </a:extLst>
          </p:cNvPr>
          <p:cNvCxnSpPr>
            <a:cxnSpLocks/>
          </p:cNvCxnSpPr>
          <p:nvPr/>
        </p:nvCxnSpPr>
        <p:spPr>
          <a:xfrm flipH="1">
            <a:off x="8115300" y="2315266"/>
            <a:ext cx="1905000" cy="880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D6983AF-7521-94A7-4C0E-BA668C8EC888}"/>
              </a:ext>
            </a:extLst>
          </p:cNvPr>
          <p:cNvSpPr txBox="1">
            <a:spLocks/>
          </p:cNvSpPr>
          <p:nvPr/>
        </p:nvSpPr>
        <p:spPr>
          <a:xfrm>
            <a:off x="9893943" y="2679186"/>
            <a:ext cx="2138487" cy="26383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Select the relevant option (bring forward, bring to front, send backward, send to back, or show layers)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D64D27-CA9E-AD71-CDD3-10EE3CB9C9EC}"/>
              </a:ext>
            </a:extLst>
          </p:cNvPr>
          <p:cNvCxnSpPr>
            <a:cxnSpLocks/>
          </p:cNvCxnSpPr>
          <p:nvPr/>
        </p:nvCxnSpPr>
        <p:spPr>
          <a:xfrm flipH="1">
            <a:off x="7227139" y="3521981"/>
            <a:ext cx="2665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5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D871A92-F30F-03DB-5D27-DCAE1DBF6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08" y="369"/>
            <a:ext cx="12194418" cy="6857630"/>
          </a:xfrm>
        </p:spPr>
      </p:pic>
    </p:spTree>
    <p:extLst>
      <p:ext uri="{BB962C8B-B14F-4D97-AF65-F5344CB8AC3E}">
        <p14:creationId xmlns:p14="http://schemas.microsoft.com/office/powerpoint/2010/main" val="34597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ED0718-D8CD-EE8F-6C2F-6829BF3EE5D1}"/>
              </a:ext>
            </a:extLst>
          </p:cNvPr>
          <p:cNvSpPr txBox="1">
            <a:spLocks/>
          </p:cNvSpPr>
          <p:nvPr/>
        </p:nvSpPr>
        <p:spPr>
          <a:xfrm>
            <a:off x="396477" y="4319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Share and download your design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E4FC2-6B89-4BC6-E650-7D996AFCB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84" t="6569" r="32890" b="4718"/>
          <a:stretch/>
        </p:blipFill>
        <p:spPr>
          <a:xfrm>
            <a:off x="1768575" y="1027906"/>
            <a:ext cx="7642125" cy="469514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68AC54-F78C-DEFB-646E-00D5635139E2}"/>
              </a:ext>
            </a:extLst>
          </p:cNvPr>
          <p:cNvSpPr txBox="1">
            <a:spLocks/>
          </p:cNvSpPr>
          <p:nvPr/>
        </p:nvSpPr>
        <p:spPr>
          <a:xfrm>
            <a:off x="9509074" y="992288"/>
            <a:ext cx="2584550" cy="15303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you’re happy with your design, click on ‘Share’, and then click ‘Download’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F8D4A4-03F8-2860-F521-466916487B29}"/>
              </a:ext>
            </a:extLst>
          </p:cNvPr>
          <p:cNvCxnSpPr>
            <a:cxnSpLocks/>
          </p:cNvCxnSpPr>
          <p:nvPr/>
        </p:nvCxnSpPr>
        <p:spPr>
          <a:xfrm flipH="1" flipV="1">
            <a:off x="9105900" y="1299628"/>
            <a:ext cx="495300" cy="663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715E7A-3078-8A7A-8FF3-BC23396B030A}"/>
              </a:ext>
            </a:extLst>
          </p:cNvPr>
          <p:cNvCxnSpPr>
            <a:cxnSpLocks/>
          </p:cNvCxnSpPr>
          <p:nvPr/>
        </p:nvCxnSpPr>
        <p:spPr>
          <a:xfrm flipH="1">
            <a:off x="7886700" y="2387419"/>
            <a:ext cx="1714500" cy="1451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985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ED0718-D8CD-EE8F-6C2F-6829BF3EE5D1}"/>
              </a:ext>
            </a:extLst>
          </p:cNvPr>
          <p:cNvSpPr txBox="1">
            <a:spLocks/>
          </p:cNvSpPr>
          <p:nvPr/>
        </p:nvSpPr>
        <p:spPr>
          <a:xfrm>
            <a:off x="396477" y="4319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Downloading your design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F3B5D-05EC-D630-0A5D-967A8EB30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1" t="6569" r="32812" b="4402"/>
          <a:stretch/>
        </p:blipFill>
        <p:spPr>
          <a:xfrm>
            <a:off x="76200" y="1027906"/>
            <a:ext cx="6832805" cy="4222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7A2AE2-2C1F-6E09-2B2C-1C7CFF1866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69" t="13408" r="33203" b="30367"/>
          <a:stretch/>
        </p:blipFill>
        <p:spPr>
          <a:xfrm>
            <a:off x="9026627" y="1232850"/>
            <a:ext cx="2853621" cy="390834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80CA93-7B55-D804-6AB1-F32E86E1934F}"/>
              </a:ext>
            </a:extLst>
          </p:cNvPr>
          <p:cNvSpPr txBox="1">
            <a:spLocks/>
          </p:cNvSpPr>
          <p:nvPr/>
        </p:nvSpPr>
        <p:spPr>
          <a:xfrm>
            <a:off x="6985205" y="67199"/>
            <a:ext cx="5044869" cy="15303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‘file type’ to select the relevant option – e.g. PNG or JPG for a social media post or image, PDF for flyers or posters, MP4 Video for videos or animations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DCE41D-B924-0771-0D2C-38FC7769BC33}"/>
              </a:ext>
            </a:extLst>
          </p:cNvPr>
          <p:cNvCxnSpPr>
            <a:cxnSpLocks/>
          </p:cNvCxnSpPr>
          <p:nvPr/>
        </p:nvCxnSpPr>
        <p:spPr>
          <a:xfrm flipH="1">
            <a:off x="6699455" y="431903"/>
            <a:ext cx="371475" cy="1377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49ECD0-37FD-B98A-52E7-C0D4C8DC21E3}"/>
              </a:ext>
            </a:extLst>
          </p:cNvPr>
          <p:cNvCxnSpPr>
            <a:cxnSpLocks/>
          </p:cNvCxnSpPr>
          <p:nvPr/>
        </p:nvCxnSpPr>
        <p:spPr>
          <a:xfrm flipH="1">
            <a:off x="10563225" y="1184117"/>
            <a:ext cx="145066" cy="1368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411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ED0718-D8CD-EE8F-6C2F-6829BF3EE5D1}"/>
              </a:ext>
            </a:extLst>
          </p:cNvPr>
          <p:cNvSpPr txBox="1">
            <a:spLocks/>
          </p:cNvSpPr>
          <p:nvPr/>
        </p:nvSpPr>
        <p:spPr>
          <a:xfrm>
            <a:off x="396477" y="4319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Downloading your design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F3B5D-05EC-D630-0A5D-967A8EB30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1" t="6569" r="32812" b="4402"/>
          <a:stretch/>
        </p:blipFill>
        <p:spPr>
          <a:xfrm>
            <a:off x="1942792" y="1142206"/>
            <a:ext cx="6832805" cy="422216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80CA93-7B55-D804-6AB1-F32E86E1934F}"/>
              </a:ext>
            </a:extLst>
          </p:cNvPr>
          <p:cNvSpPr txBox="1">
            <a:spLocks/>
          </p:cNvSpPr>
          <p:nvPr/>
        </p:nvSpPr>
        <p:spPr>
          <a:xfrm>
            <a:off x="9071026" y="1726745"/>
            <a:ext cx="3105149" cy="791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Adjust the size of your design if needed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DCE41D-B924-0771-0D2C-38FC7769BC33}"/>
              </a:ext>
            </a:extLst>
          </p:cNvPr>
          <p:cNvCxnSpPr>
            <a:cxnSpLocks/>
          </p:cNvCxnSpPr>
          <p:nvPr/>
        </p:nvCxnSpPr>
        <p:spPr>
          <a:xfrm flipH="1">
            <a:off x="8382000" y="2207573"/>
            <a:ext cx="765072" cy="78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B575FA-22E4-9516-21E3-2DB13C0EEDE7}"/>
              </a:ext>
            </a:extLst>
          </p:cNvPr>
          <p:cNvSpPr txBox="1">
            <a:spLocks/>
          </p:cNvSpPr>
          <p:nvPr/>
        </p:nvSpPr>
        <p:spPr>
          <a:xfrm>
            <a:off x="9071025" y="2610939"/>
            <a:ext cx="3105149" cy="11610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you’ve made something like a logo, you could select ‘Transparent background’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D8DBDC-9547-2FE7-08B6-3CC850B891D1}"/>
              </a:ext>
            </a:extLst>
          </p:cNvPr>
          <p:cNvCxnSpPr>
            <a:cxnSpLocks/>
          </p:cNvCxnSpPr>
          <p:nvPr/>
        </p:nvCxnSpPr>
        <p:spPr>
          <a:xfrm flipH="1" flipV="1">
            <a:off x="7915275" y="2516427"/>
            <a:ext cx="1155750" cy="286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150C71D-906B-CF7B-F4D7-9EE775F0E78D}"/>
              </a:ext>
            </a:extLst>
          </p:cNvPr>
          <p:cNvSpPr txBox="1">
            <a:spLocks/>
          </p:cNvSpPr>
          <p:nvPr/>
        </p:nvSpPr>
        <p:spPr>
          <a:xfrm>
            <a:off x="9071024" y="3965483"/>
            <a:ext cx="3105149" cy="791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‘download’ to save the design to your device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BB5748-86F2-6848-CB99-B4B6C04DB720}"/>
              </a:ext>
            </a:extLst>
          </p:cNvPr>
          <p:cNvCxnSpPr>
            <a:cxnSpLocks/>
          </p:cNvCxnSpPr>
          <p:nvPr/>
        </p:nvCxnSpPr>
        <p:spPr>
          <a:xfrm flipH="1" flipV="1">
            <a:off x="8205635" y="3228740"/>
            <a:ext cx="941437" cy="954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45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" name="TextBox 3"/>
          <p:cNvSpPr txBox="1"/>
          <p:nvPr/>
        </p:nvSpPr>
        <p:spPr>
          <a:xfrm>
            <a:off x="1355272" y="3116579"/>
            <a:ext cx="9481457" cy="257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99">
                <a:solidFill>
                  <a:srgbClr val="000000"/>
                </a:solidFill>
                <a:latin typeface="Cabin"/>
              </a:rPr>
              <a:t>This year’s Christmas theme - </a:t>
            </a:r>
            <a:r>
              <a:rPr lang="en-US" sz="2399">
                <a:solidFill>
                  <a:srgbClr val="000000"/>
                </a:solidFill>
                <a:latin typeface="Cabin Italics"/>
              </a:rPr>
              <a:t>Follow the Star: Join the Song</a:t>
            </a:r>
            <a:r>
              <a:rPr lang="en-US" sz="2399">
                <a:solidFill>
                  <a:srgbClr val="000000"/>
                </a:solidFill>
                <a:latin typeface="Cabin"/>
              </a:rPr>
              <a:t> - highlights how singing can help us draw closer to God and each other through the journey from Advent to Epiphany.</a:t>
            </a:r>
          </a:p>
          <a:p>
            <a:pPr algn="ctr">
              <a:lnSpc>
                <a:spcPts val="3360"/>
              </a:lnSpc>
            </a:pPr>
            <a:endParaRPr lang="en-US" sz="2399">
              <a:solidFill>
                <a:srgbClr val="000000"/>
              </a:solidFill>
              <a:latin typeface="Cabin"/>
            </a:endParaRP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abin"/>
              </a:rPr>
              <a:t>Join the Song includes an invitation to all choirs and singing groups to sing a new version of ‘The First Nowell’.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" name="TextBox 3"/>
          <p:cNvSpPr txBox="1"/>
          <p:nvPr/>
        </p:nvSpPr>
        <p:spPr>
          <a:xfrm>
            <a:off x="4983585" y="2748710"/>
            <a:ext cx="2224830" cy="422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599" dirty="0">
                <a:solidFill>
                  <a:srgbClr val="000000"/>
                </a:solidFill>
                <a:latin typeface="Cabin Bold"/>
              </a:rPr>
              <a:t>RESOURCES: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0343" y="3260272"/>
            <a:ext cx="9971314" cy="3086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7422" lvl="1" indent="-208710">
              <a:lnSpc>
                <a:spcPts val="2706"/>
              </a:lnSpc>
              <a:buFont typeface="Arial"/>
              <a:buChar char="•"/>
            </a:pPr>
            <a:r>
              <a:rPr lang="en-US" sz="1933">
                <a:solidFill>
                  <a:srgbClr val="000000"/>
                </a:solidFill>
                <a:latin typeface="Cabin"/>
              </a:rPr>
              <a:t>Free resources to help choirs of all ages and stages learn and perform the carol</a:t>
            </a:r>
          </a:p>
          <a:p>
            <a:pPr marL="417422" lvl="1" indent="-208710">
              <a:lnSpc>
                <a:spcPts val="2706"/>
              </a:lnSpc>
              <a:buFont typeface="Arial"/>
              <a:buChar char="•"/>
            </a:pPr>
            <a:r>
              <a:rPr lang="en-US" sz="1933">
                <a:solidFill>
                  <a:srgbClr val="000000"/>
                </a:solidFill>
                <a:latin typeface="Cabin"/>
              </a:rPr>
              <a:t>Daily Advent and Christmas reflections</a:t>
            </a:r>
          </a:p>
          <a:p>
            <a:pPr marL="417422" lvl="1" indent="-208710">
              <a:lnSpc>
                <a:spcPts val="2706"/>
              </a:lnSpc>
              <a:buFont typeface="Arial"/>
              <a:buChar char="•"/>
            </a:pPr>
            <a:r>
              <a:rPr lang="en-US" sz="1933">
                <a:solidFill>
                  <a:srgbClr val="000000"/>
                </a:solidFill>
                <a:latin typeface="Cabin"/>
              </a:rPr>
              <a:t>Our first printed Follow the Star Advent Calendar for families - with stickers!</a:t>
            </a:r>
          </a:p>
          <a:p>
            <a:pPr marL="417422" lvl="1" indent="-208710">
              <a:lnSpc>
                <a:spcPts val="2706"/>
              </a:lnSpc>
              <a:buFont typeface="Arial"/>
              <a:buChar char="•"/>
            </a:pPr>
            <a:r>
              <a:rPr lang="en-US" sz="1933">
                <a:solidFill>
                  <a:srgbClr val="000000"/>
                </a:solidFill>
                <a:latin typeface="Cabin"/>
              </a:rPr>
              <a:t>Join the Song campaign logo pack</a:t>
            </a:r>
          </a:p>
          <a:p>
            <a:pPr marL="417422" lvl="1" indent="-208710">
              <a:lnSpc>
                <a:spcPts val="2706"/>
              </a:lnSpc>
              <a:buFont typeface="Arial"/>
              <a:buChar char="•"/>
            </a:pPr>
            <a:r>
              <a:rPr lang="en-US" sz="1933">
                <a:solidFill>
                  <a:srgbClr val="000000"/>
                </a:solidFill>
                <a:latin typeface="Cabin"/>
              </a:rPr>
              <a:t>Brand and design guidelines</a:t>
            </a:r>
          </a:p>
          <a:p>
            <a:pPr marL="417422" lvl="1" indent="-208710">
              <a:lnSpc>
                <a:spcPts val="2706"/>
              </a:lnSpc>
              <a:buFont typeface="Arial"/>
              <a:buChar char="•"/>
            </a:pPr>
            <a:r>
              <a:rPr lang="en-US" sz="1933">
                <a:solidFill>
                  <a:srgbClr val="000000"/>
                </a:solidFill>
                <a:latin typeface="Cabin"/>
              </a:rPr>
              <a:t>Music, social media graphics, PowerPoint assets, posters and other free tools and resources from A Church Near You</a:t>
            </a:r>
          </a:p>
          <a:p>
            <a:pPr marL="417422" lvl="1" indent="-208710">
              <a:lnSpc>
                <a:spcPts val="2706"/>
              </a:lnSpc>
              <a:buFont typeface="Arial"/>
              <a:buChar char="•"/>
            </a:pPr>
            <a:r>
              <a:rPr lang="en-US" sz="1933">
                <a:solidFill>
                  <a:srgbClr val="000000"/>
                </a:solidFill>
                <a:latin typeface="Cabin"/>
              </a:rPr>
              <a:t>Digital promo planner, blogs and bitesize videos to support churches in using the digital resources available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D53A-F29C-BD0F-5E7D-745CBE4F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8DA066A6-1A93-7C65-64F1-D32305D1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F9D615-5A28-49A8-42EE-879B1A8DB7F3}"/>
              </a:ext>
            </a:extLst>
          </p:cNvPr>
          <p:cNvSpPr txBox="1"/>
          <p:nvPr/>
        </p:nvSpPr>
        <p:spPr>
          <a:xfrm>
            <a:off x="1099036" y="1425511"/>
            <a:ext cx="899291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abin"/>
              </a:rPr>
              <a:t>You’ll learn:</a:t>
            </a:r>
          </a:p>
          <a:p>
            <a:endParaRPr lang="en-GB" sz="2800" b="1" dirty="0">
              <a:solidFill>
                <a:srgbClr val="002060"/>
              </a:solidFill>
              <a:latin typeface="Cabin"/>
            </a:endParaRPr>
          </a:p>
          <a:p>
            <a:pPr marL="457200" indent="-4572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bin"/>
              </a:rPr>
              <a:t>The basic editing tools on Canva</a:t>
            </a:r>
          </a:p>
          <a:p>
            <a:pPr marL="457200" indent="-4572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bin"/>
              </a:rPr>
              <a:t>How to choose the correct format for your platform</a:t>
            </a:r>
          </a:p>
          <a:p>
            <a:pPr marL="457200" indent="-4572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bin"/>
              </a:rPr>
              <a:t>How to use and customise Canva’s templates</a:t>
            </a:r>
          </a:p>
          <a:p>
            <a:pPr marL="457200" indent="-4572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bin"/>
              </a:rPr>
              <a:t>How to add text, graphics and images</a:t>
            </a:r>
          </a:p>
          <a:p>
            <a:pPr marL="457200" indent="-4572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bin"/>
              </a:rPr>
              <a:t>How to download your content ready to share</a:t>
            </a: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54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26AF19-A732-45BE-9952-818EEAF8EAA6}"/>
              </a:ext>
            </a:extLst>
          </p:cNvPr>
          <p:cNvSpPr txBox="1">
            <a:spLocks/>
          </p:cNvSpPr>
          <p:nvPr/>
        </p:nvSpPr>
        <p:spPr>
          <a:xfrm>
            <a:off x="4679285" y="2363342"/>
            <a:ext cx="8602133" cy="17519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Canva account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https://www.canva.com/signup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Canva for non-profits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https://www.canva.com/canva-for-nonprofits/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Canva for church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group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https://www.facebook.com/groups/CanvaForChurch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computer with a windows start screen&#10;&#10;Description automatically generated with low confidence">
            <a:extLst>
              <a:ext uri="{FF2B5EF4-FFF2-40B4-BE49-F238E27FC236}">
                <a16:creationId xmlns:a16="http://schemas.microsoft.com/office/drawing/2014/main" id="{C4C5F104-BB09-4174-A0E3-38A70C2AA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11" y="1696963"/>
            <a:ext cx="6169423" cy="30847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DF09D60-D8EF-4B5A-900D-508B3468CDE4}"/>
              </a:ext>
            </a:extLst>
          </p:cNvPr>
          <p:cNvSpPr txBox="1">
            <a:spLocks/>
          </p:cNvSpPr>
          <p:nvPr/>
        </p:nvSpPr>
        <p:spPr>
          <a:xfrm>
            <a:off x="603740" y="64949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Open a free Canva.com account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237CC87-C6DB-4E20-B5FE-563C11CEAEBB}"/>
              </a:ext>
            </a:extLst>
          </p:cNvPr>
          <p:cNvSpPr txBox="1">
            <a:spLocks/>
          </p:cNvSpPr>
          <p:nvPr/>
        </p:nvSpPr>
        <p:spPr>
          <a:xfrm>
            <a:off x="230337" y="399771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Find your way around Canva.com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BC483B-D397-4EA7-BEA5-41DB6FD32987}"/>
              </a:ext>
            </a:extLst>
          </p:cNvPr>
          <p:cNvSpPr txBox="1">
            <a:spLocks/>
          </p:cNvSpPr>
          <p:nvPr/>
        </p:nvSpPr>
        <p:spPr>
          <a:xfrm>
            <a:off x="603740" y="1542473"/>
            <a:ext cx="3582268" cy="188981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 screen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shows your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 designs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Canva templates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create something new.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D208BD4-6097-45C9-86BC-B6871CF09DD3}"/>
              </a:ext>
            </a:extLst>
          </p:cNvPr>
          <p:cNvSpPr txBox="1">
            <a:spLocks/>
          </p:cNvSpPr>
          <p:nvPr/>
        </p:nvSpPr>
        <p:spPr>
          <a:xfrm>
            <a:off x="646427" y="4115796"/>
            <a:ext cx="2728129" cy="10273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Designs are automatically saved in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 designs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B55C27-5834-4D5E-ACBE-F40F6832D260}"/>
              </a:ext>
            </a:extLst>
          </p:cNvPr>
          <p:cNvCxnSpPr>
            <a:cxnSpLocks/>
          </p:cNvCxnSpPr>
          <p:nvPr/>
        </p:nvCxnSpPr>
        <p:spPr>
          <a:xfrm flipV="1">
            <a:off x="2964152" y="2458708"/>
            <a:ext cx="1423775" cy="1734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86E75E6-4D6C-47AA-BDC2-600BF71B6BB2}"/>
              </a:ext>
            </a:extLst>
          </p:cNvPr>
          <p:cNvSpPr txBox="1">
            <a:spLocks/>
          </p:cNvSpPr>
          <p:nvPr/>
        </p:nvSpPr>
        <p:spPr>
          <a:xfrm>
            <a:off x="7799800" y="178275"/>
            <a:ext cx="2673542" cy="10273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Explore the different templates available or search for what you want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96A8B-CBF0-7E91-358B-7C57F30FB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22" t="5448" r="1314" b="30965"/>
          <a:stretch/>
        </p:blipFill>
        <p:spPr>
          <a:xfrm>
            <a:off x="4387927" y="1518405"/>
            <a:ext cx="7157646" cy="374755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ED1107-03D4-B9A2-0AF0-FF284E502CB3}"/>
              </a:ext>
            </a:extLst>
          </p:cNvPr>
          <p:cNvCxnSpPr/>
          <p:nvPr/>
        </p:nvCxnSpPr>
        <p:spPr>
          <a:xfrm>
            <a:off x="3238150" y="4731391"/>
            <a:ext cx="2164360" cy="411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C7CA5F-C784-9B86-67D2-B4DA7E66BFE3}"/>
              </a:ext>
            </a:extLst>
          </p:cNvPr>
          <p:cNvCxnSpPr/>
          <p:nvPr/>
        </p:nvCxnSpPr>
        <p:spPr>
          <a:xfrm flipH="1">
            <a:off x="9295002" y="1205672"/>
            <a:ext cx="360726" cy="983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4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237CC87-C6DB-4E20-B5FE-563C11CEAEBB}"/>
              </a:ext>
            </a:extLst>
          </p:cNvPr>
          <p:cNvSpPr txBox="1">
            <a:spLocks/>
          </p:cNvSpPr>
          <p:nvPr/>
        </p:nvSpPr>
        <p:spPr>
          <a:xfrm>
            <a:off x="465229" y="3757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Creating a design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86E75E6-4D6C-47AA-BDC2-600BF71B6BB2}"/>
              </a:ext>
            </a:extLst>
          </p:cNvPr>
          <p:cNvSpPr txBox="1">
            <a:spLocks/>
          </p:cNvSpPr>
          <p:nvPr/>
        </p:nvSpPr>
        <p:spPr>
          <a:xfrm>
            <a:off x="7799800" y="178275"/>
            <a:ext cx="2673542" cy="7042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1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design</a:t>
            </a: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get started!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C7CA5F-C784-9B86-67D2-B4DA7E66BFE3}"/>
              </a:ext>
            </a:extLst>
          </p:cNvPr>
          <p:cNvCxnSpPr>
            <a:cxnSpLocks/>
          </p:cNvCxnSpPr>
          <p:nvPr/>
        </p:nvCxnSpPr>
        <p:spPr>
          <a:xfrm flipH="1">
            <a:off x="8070209" y="851090"/>
            <a:ext cx="192947" cy="55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6219484-21E3-40A6-924F-030114896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09" t="5870" r="1167" b="31304"/>
          <a:stretch/>
        </p:blipFill>
        <p:spPr>
          <a:xfrm>
            <a:off x="861374" y="1403100"/>
            <a:ext cx="7686027" cy="396799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5E37B5-7755-DB4C-71AC-9252B32F32D4}"/>
              </a:ext>
            </a:extLst>
          </p:cNvPr>
          <p:cNvSpPr txBox="1">
            <a:spLocks/>
          </p:cNvSpPr>
          <p:nvPr/>
        </p:nvSpPr>
        <p:spPr>
          <a:xfrm>
            <a:off x="9136571" y="1840693"/>
            <a:ext cx="2673542" cy="199689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 for the type of design you want to create, e.g. Facebook post, A5 document, Presentation, and then select the one you want. This will open your blank design.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EBC4D5-5E65-5330-E818-9C147FFF28DC}"/>
              </a:ext>
            </a:extLst>
          </p:cNvPr>
          <p:cNvCxnSpPr/>
          <p:nvPr/>
        </p:nvCxnSpPr>
        <p:spPr>
          <a:xfrm flipH="1" flipV="1">
            <a:off x="7600426" y="1711354"/>
            <a:ext cx="1536145" cy="327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F8456F-9170-9BC8-ACE7-95C55DEEF9AF}"/>
              </a:ext>
            </a:extLst>
          </p:cNvPr>
          <p:cNvSpPr txBox="1">
            <a:spLocks/>
          </p:cNvSpPr>
          <p:nvPr/>
        </p:nvSpPr>
        <p:spPr>
          <a:xfrm>
            <a:off x="465229" y="375703"/>
            <a:ext cx="10344345" cy="800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82E73"/>
                </a:solidFill>
                <a:effectLst/>
                <a:uLnTx/>
                <a:uFillTx/>
                <a:latin typeface="Cabin"/>
                <a:ea typeface="+mj-ea"/>
                <a:cs typeface="Arial" panose="020B0604020202020204" pitchFamily="34" charset="0"/>
              </a:rPr>
              <a:t>Page features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82E73"/>
              </a:solidFill>
              <a:effectLst/>
              <a:uLnTx/>
              <a:uFillTx/>
              <a:latin typeface="Cabin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C36E6-70A9-8F38-EE2B-42B0FD315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16" t="5035" r="1016" b="31001"/>
          <a:stretch/>
        </p:blipFill>
        <p:spPr>
          <a:xfrm>
            <a:off x="1498788" y="1176650"/>
            <a:ext cx="8277225" cy="428717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DAF8B3-0ACA-B610-745A-5197A71A4E75}"/>
              </a:ext>
            </a:extLst>
          </p:cNvPr>
          <p:cNvSpPr txBox="1">
            <a:spLocks/>
          </p:cNvSpPr>
          <p:nvPr/>
        </p:nvSpPr>
        <p:spPr>
          <a:xfrm>
            <a:off x="6847300" y="585644"/>
            <a:ext cx="2125250" cy="3810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 your design here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643B38-6C04-1359-2A77-E30B5A764D90}"/>
              </a:ext>
            </a:extLst>
          </p:cNvPr>
          <p:cNvSpPr txBox="1">
            <a:spLocks/>
          </p:cNvSpPr>
          <p:nvPr/>
        </p:nvSpPr>
        <p:spPr>
          <a:xfrm>
            <a:off x="9776013" y="4438294"/>
            <a:ext cx="2125250" cy="7042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 in &amp; out on your design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29A30D-A09D-C3B4-934D-1ED8707F55FA}"/>
              </a:ext>
            </a:extLst>
          </p:cNvPr>
          <p:cNvSpPr txBox="1">
            <a:spLocks/>
          </p:cNvSpPr>
          <p:nvPr/>
        </p:nvSpPr>
        <p:spPr>
          <a:xfrm>
            <a:off x="9746947" y="1205608"/>
            <a:ext cx="2125250" cy="22554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 page to your design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Delete a page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Duplicate a page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D229A-94AD-B33A-4EB1-DB4BF732680D}"/>
              </a:ext>
            </a:extLst>
          </p:cNvPr>
          <p:cNvCxnSpPr/>
          <p:nvPr/>
        </p:nvCxnSpPr>
        <p:spPr>
          <a:xfrm>
            <a:off x="8372475" y="893185"/>
            <a:ext cx="0" cy="347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B8590F-335D-2CFA-9C94-A8A077F0C9CC}"/>
              </a:ext>
            </a:extLst>
          </p:cNvPr>
          <p:cNvCxnSpPr/>
          <p:nvPr/>
        </p:nvCxnSpPr>
        <p:spPr>
          <a:xfrm flipH="1">
            <a:off x="7608815" y="1518407"/>
            <a:ext cx="2248249" cy="276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2958E2-8CF6-E46D-2B85-9A206640885D}"/>
              </a:ext>
            </a:extLst>
          </p:cNvPr>
          <p:cNvCxnSpPr/>
          <p:nvPr/>
        </p:nvCxnSpPr>
        <p:spPr>
          <a:xfrm flipH="1" flipV="1">
            <a:off x="7415868" y="1829688"/>
            <a:ext cx="2360145" cy="770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B650C8-D16E-7F12-179F-ABF8B4E682FC}"/>
              </a:ext>
            </a:extLst>
          </p:cNvPr>
          <p:cNvCxnSpPr>
            <a:stCxn id="5" idx="3"/>
          </p:cNvCxnSpPr>
          <p:nvPr/>
        </p:nvCxnSpPr>
        <p:spPr>
          <a:xfrm flipH="1" flipV="1">
            <a:off x="7239699" y="1856872"/>
            <a:ext cx="2536314" cy="1463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568C91-F81F-5B6C-447B-A08AB545ADEE}"/>
              </a:ext>
            </a:extLst>
          </p:cNvPr>
          <p:cNvCxnSpPr/>
          <p:nvPr/>
        </p:nvCxnSpPr>
        <p:spPr>
          <a:xfrm flipH="1">
            <a:off x="8732939" y="4764947"/>
            <a:ext cx="1043074" cy="578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4D2685-2562-A240-64C7-839FDEA51236}"/>
              </a:ext>
            </a:extLst>
          </p:cNvPr>
          <p:cNvSpPr txBox="1">
            <a:spLocks/>
          </p:cNvSpPr>
          <p:nvPr/>
        </p:nvSpPr>
        <p:spPr>
          <a:xfrm>
            <a:off x="5521799" y="5560543"/>
            <a:ext cx="3612676" cy="7042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>
                <a:srgbClr val="E99E6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 pages as thumbnails in grid view (useful if you’ve got a multi-page design)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35255CF-20F7-6E2E-DFF4-3B20C33138CC}"/>
              </a:ext>
            </a:extLst>
          </p:cNvPr>
          <p:cNvCxnSpPr>
            <a:cxnSpLocks/>
          </p:cNvCxnSpPr>
          <p:nvPr/>
        </p:nvCxnSpPr>
        <p:spPr>
          <a:xfrm flipV="1">
            <a:off x="8732939" y="5463828"/>
            <a:ext cx="521537" cy="510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2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 level design">
  <a:themeElements>
    <a:clrScheme name="Custom 1">
      <a:dk1>
        <a:srgbClr val="382E73"/>
      </a:dk1>
      <a:lt1>
        <a:sysClr val="window" lastClr="FFFFFF"/>
      </a:lt1>
      <a:dk2>
        <a:srgbClr val="382E73"/>
      </a:dk2>
      <a:lt2>
        <a:srgbClr val="E7E6E6"/>
      </a:lt2>
      <a:accent1>
        <a:srgbClr val="9F85B1"/>
      </a:accent1>
      <a:accent2>
        <a:srgbClr val="E99E68"/>
      </a:accent2>
      <a:accent3>
        <a:srgbClr val="9F85B1"/>
      </a:accent3>
      <a:accent4>
        <a:srgbClr val="382E73"/>
      </a:accent4>
      <a:accent5>
        <a:srgbClr val="9F85B1"/>
      </a:accent5>
      <a:accent6>
        <a:srgbClr val="E99E68"/>
      </a:accent6>
      <a:hlink>
        <a:srgbClr val="382E73"/>
      </a:hlink>
      <a:folHlink>
        <a:srgbClr val="382E73"/>
      </a:folHlink>
    </a:clrScheme>
    <a:fontScheme name="Custom 1">
      <a:majorFont>
        <a:latin typeface="Cabin"/>
        <a:ea typeface=""/>
        <a:cs typeface=""/>
      </a:majorFont>
      <a:minorFont>
        <a:latin typeface="Cabin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08A7C00D-9ED9-4A1B-947E-725A3F96FE58}" vid="{D537442F-9AC9-4C29-8C91-1ED0686E03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1177</Words>
  <Application>Microsoft Office PowerPoint</Application>
  <PresentationFormat>Widescreen</PresentationFormat>
  <Paragraphs>109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Presentation level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Naomi Ensor</dc:creator>
  <cp:lastModifiedBy>Naomi Ensor</cp:lastModifiedBy>
  <cp:revision>6</cp:revision>
  <dcterms:created xsi:type="dcterms:W3CDTF">2023-02-23T16:17:35Z</dcterms:created>
  <dcterms:modified xsi:type="dcterms:W3CDTF">2023-10-06T08:47:36Z</dcterms:modified>
</cp:coreProperties>
</file>